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3"/>
  </p:notesMasterIdLst>
  <p:handoutMasterIdLst>
    <p:handoutMasterId r:id="rId14"/>
  </p:handoutMasterIdLst>
  <p:sldIdLst>
    <p:sldId id="312" r:id="rId2"/>
    <p:sldId id="302" r:id="rId3"/>
    <p:sldId id="258" r:id="rId4"/>
    <p:sldId id="262" r:id="rId5"/>
    <p:sldId id="291" r:id="rId6"/>
    <p:sldId id="300" r:id="rId7"/>
    <p:sldId id="313" r:id="rId8"/>
    <p:sldId id="280" r:id="rId9"/>
    <p:sldId id="283" r:id="rId10"/>
    <p:sldId id="305" r:id="rId11"/>
    <p:sldId id="274" r:id="rId12"/>
  </p:sldIdLst>
  <p:sldSz cx="12801600" cy="9601200" type="A3"/>
  <p:notesSz cx="6888163" cy="10020300"/>
  <p:defaultTextStyle>
    <a:defPPr>
      <a:defRPr lang="ja-JP"/>
    </a:defPPr>
    <a:lvl1pPr algn="l" rtl="0" fontAlgn="base">
      <a:spcBef>
        <a:spcPct val="0"/>
      </a:spcBef>
      <a:spcAft>
        <a:spcPct val="0"/>
      </a:spcAft>
      <a:defRPr kumimoji="1" sz="3100" kern="1200">
        <a:solidFill>
          <a:schemeClr val="tx1"/>
        </a:solidFill>
        <a:latin typeface="Tahoma" pitchFamily="34" charset="0"/>
        <a:ea typeface="ＭＳ Ｐゴシック" pitchFamily="50" charset="-128"/>
        <a:cs typeface="+mn-cs"/>
      </a:defRPr>
    </a:lvl1pPr>
    <a:lvl2pPr marL="596900" indent="-139700" algn="l" rtl="0" fontAlgn="base">
      <a:spcBef>
        <a:spcPct val="0"/>
      </a:spcBef>
      <a:spcAft>
        <a:spcPct val="0"/>
      </a:spcAft>
      <a:defRPr kumimoji="1" sz="3100" kern="1200">
        <a:solidFill>
          <a:schemeClr val="tx1"/>
        </a:solidFill>
        <a:latin typeface="Tahoma" pitchFamily="34" charset="0"/>
        <a:ea typeface="ＭＳ Ｐゴシック" pitchFamily="50" charset="-128"/>
        <a:cs typeface="+mn-cs"/>
      </a:defRPr>
    </a:lvl2pPr>
    <a:lvl3pPr marL="1193800" indent="-279400" algn="l" rtl="0" fontAlgn="base">
      <a:spcBef>
        <a:spcPct val="0"/>
      </a:spcBef>
      <a:spcAft>
        <a:spcPct val="0"/>
      </a:spcAft>
      <a:defRPr kumimoji="1" sz="3100" kern="1200">
        <a:solidFill>
          <a:schemeClr val="tx1"/>
        </a:solidFill>
        <a:latin typeface="Tahoma" pitchFamily="34" charset="0"/>
        <a:ea typeface="ＭＳ Ｐゴシック" pitchFamily="50" charset="-128"/>
        <a:cs typeface="+mn-cs"/>
      </a:defRPr>
    </a:lvl3pPr>
    <a:lvl4pPr marL="1790700" indent="-419100" algn="l" rtl="0" fontAlgn="base">
      <a:spcBef>
        <a:spcPct val="0"/>
      </a:spcBef>
      <a:spcAft>
        <a:spcPct val="0"/>
      </a:spcAft>
      <a:defRPr kumimoji="1" sz="3100" kern="1200">
        <a:solidFill>
          <a:schemeClr val="tx1"/>
        </a:solidFill>
        <a:latin typeface="Tahoma" pitchFamily="34" charset="0"/>
        <a:ea typeface="ＭＳ Ｐゴシック" pitchFamily="50" charset="-128"/>
        <a:cs typeface="+mn-cs"/>
      </a:defRPr>
    </a:lvl4pPr>
    <a:lvl5pPr marL="2389188" indent="-560388" algn="l" rtl="0" fontAlgn="base">
      <a:spcBef>
        <a:spcPct val="0"/>
      </a:spcBef>
      <a:spcAft>
        <a:spcPct val="0"/>
      </a:spcAft>
      <a:defRPr kumimoji="1" sz="3100" kern="1200">
        <a:solidFill>
          <a:schemeClr val="tx1"/>
        </a:solidFill>
        <a:latin typeface="Tahoma" pitchFamily="34" charset="0"/>
        <a:ea typeface="ＭＳ Ｐゴシック" pitchFamily="50" charset="-128"/>
        <a:cs typeface="+mn-cs"/>
      </a:defRPr>
    </a:lvl5pPr>
    <a:lvl6pPr marL="2286000" algn="l" defTabSz="914400" rtl="0" eaLnBrk="1" latinLnBrk="0" hangingPunct="1">
      <a:defRPr kumimoji="1" sz="3100" kern="1200">
        <a:solidFill>
          <a:schemeClr val="tx1"/>
        </a:solidFill>
        <a:latin typeface="Tahoma" pitchFamily="34" charset="0"/>
        <a:ea typeface="ＭＳ Ｐゴシック" pitchFamily="50" charset="-128"/>
        <a:cs typeface="+mn-cs"/>
      </a:defRPr>
    </a:lvl6pPr>
    <a:lvl7pPr marL="2743200" algn="l" defTabSz="914400" rtl="0" eaLnBrk="1" latinLnBrk="0" hangingPunct="1">
      <a:defRPr kumimoji="1" sz="3100" kern="1200">
        <a:solidFill>
          <a:schemeClr val="tx1"/>
        </a:solidFill>
        <a:latin typeface="Tahoma" pitchFamily="34" charset="0"/>
        <a:ea typeface="ＭＳ Ｐゴシック" pitchFamily="50" charset="-128"/>
        <a:cs typeface="+mn-cs"/>
      </a:defRPr>
    </a:lvl7pPr>
    <a:lvl8pPr marL="3200400" algn="l" defTabSz="914400" rtl="0" eaLnBrk="1" latinLnBrk="0" hangingPunct="1">
      <a:defRPr kumimoji="1" sz="3100" kern="1200">
        <a:solidFill>
          <a:schemeClr val="tx1"/>
        </a:solidFill>
        <a:latin typeface="Tahoma" pitchFamily="34" charset="0"/>
        <a:ea typeface="ＭＳ Ｐゴシック" pitchFamily="50" charset="-128"/>
        <a:cs typeface="+mn-cs"/>
      </a:defRPr>
    </a:lvl8pPr>
    <a:lvl9pPr marL="3657600" algn="l" defTabSz="914400" rtl="0" eaLnBrk="1" latinLnBrk="0" hangingPunct="1">
      <a:defRPr kumimoji="1" sz="3100" kern="1200">
        <a:solidFill>
          <a:schemeClr val="tx1"/>
        </a:solidFill>
        <a:latin typeface="Tahoma"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025" userDrawn="1">
          <p15:clr>
            <a:srgbClr val="A4A3A4"/>
          </p15:clr>
        </p15:guide>
        <p15:guide id="2" pos="4032" userDrawn="1">
          <p15:clr>
            <a:srgbClr val="A4A3A4"/>
          </p15:clr>
        </p15:guide>
      </p15:sldGuideLst>
    </p:ext>
    <p:ext uri="{2D200454-40CA-4A62-9FC3-DE9A4176ACB9}">
      <p15:notesGuideLst xmlns:p15="http://schemas.microsoft.com/office/powerpoint/2012/main">
        <p15:guide id="1" orient="horz" pos="3157" userDrawn="1">
          <p15:clr>
            <a:srgbClr val="A4A3A4"/>
          </p15:clr>
        </p15:guide>
        <p15:guide id="2" pos="217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76" autoAdjust="0"/>
    <p:restoredTop sz="95944" autoAdjust="0"/>
  </p:normalViewPr>
  <p:slideViewPr>
    <p:cSldViewPr>
      <p:cViewPr varScale="1">
        <p:scale>
          <a:sx n="56" d="100"/>
          <a:sy n="56" d="100"/>
        </p:scale>
        <p:origin x="1344" y="53"/>
      </p:cViewPr>
      <p:guideLst>
        <p:guide orient="horz" pos="3025"/>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35" d="100"/>
          <a:sy n="35" d="100"/>
        </p:scale>
        <p:origin x="-2850" y="-72"/>
      </p:cViewPr>
      <p:guideLst>
        <p:guide orient="horz" pos="3157"/>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1026"/>
          <p:cNvSpPr>
            <a:spLocks noGrp="1" noChangeArrowheads="1"/>
          </p:cNvSpPr>
          <p:nvPr>
            <p:ph type="hdr" sz="quarter"/>
          </p:nvPr>
        </p:nvSpPr>
        <p:spPr bwMode="auto">
          <a:xfrm>
            <a:off x="8" y="3"/>
            <a:ext cx="2984653" cy="501409"/>
          </a:xfrm>
          <a:prstGeom prst="rect">
            <a:avLst/>
          </a:prstGeom>
          <a:noFill/>
          <a:ln w="9525">
            <a:noFill/>
            <a:miter lim="800000"/>
            <a:headEnd/>
            <a:tailEnd/>
          </a:ln>
          <a:effectLst/>
        </p:spPr>
        <p:txBody>
          <a:bodyPr vert="horz" wrap="square" lIns="100408" tIns="50207" rIns="100408" bIns="50207" numCol="1" anchor="t" anchorCtr="0" compatLnSpc="1">
            <a:prstTxWarp prst="textNoShape">
              <a:avLst/>
            </a:prstTxWarp>
          </a:bodyPr>
          <a:lstStyle>
            <a:lvl1pPr defTabSz="1003299">
              <a:defRPr sz="1400"/>
            </a:lvl1pPr>
          </a:lstStyle>
          <a:p>
            <a:pPr>
              <a:defRPr/>
            </a:pPr>
            <a:endParaRPr lang="en-US" altLang="ja-JP"/>
          </a:p>
        </p:txBody>
      </p:sp>
      <p:sp>
        <p:nvSpPr>
          <p:cNvPr id="25603" name="Rectangle 1027"/>
          <p:cNvSpPr>
            <a:spLocks noGrp="1" noChangeArrowheads="1"/>
          </p:cNvSpPr>
          <p:nvPr>
            <p:ph type="dt" sz="quarter" idx="1"/>
          </p:nvPr>
        </p:nvSpPr>
        <p:spPr bwMode="auto">
          <a:xfrm>
            <a:off x="3903514" y="3"/>
            <a:ext cx="2984651" cy="501409"/>
          </a:xfrm>
          <a:prstGeom prst="rect">
            <a:avLst/>
          </a:prstGeom>
          <a:noFill/>
          <a:ln w="9525">
            <a:noFill/>
            <a:miter lim="800000"/>
            <a:headEnd/>
            <a:tailEnd/>
          </a:ln>
          <a:effectLst/>
        </p:spPr>
        <p:txBody>
          <a:bodyPr vert="horz" wrap="square" lIns="100408" tIns="50207" rIns="100408" bIns="50207" numCol="1" anchor="t" anchorCtr="0" compatLnSpc="1">
            <a:prstTxWarp prst="textNoShape">
              <a:avLst/>
            </a:prstTxWarp>
          </a:bodyPr>
          <a:lstStyle>
            <a:lvl1pPr algn="r" defTabSz="1003299">
              <a:defRPr sz="1400"/>
            </a:lvl1pPr>
          </a:lstStyle>
          <a:p>
            <a:pPr>
              <a:defRPr/>
            </a:pPr>
            <a:endParaRPr lang="en-US" altLang="ja-JP"/>
          </a:p>
        </p:txBody>
      </p:sp>
      <p:sp>
        <p:nvSpPr>
          <p:cNvPr id="25604" name="Rectangle 1028"/>
          <p:cNvSpPr>
            <a:spLocks noGrp="1" noChangeArrowheads="1"/>
          </p:cNvSpPr>
          <p:nvPr>
            <p:ph type="ftr" sz="quarter" idx="2"/>
          </p:nvPr>
        </p:nvSpPr>
        <p:spPr bwMode="auto">
          <a:xfrm>
            <a:off x="8" y="9518894"/>
            <a:ext cx="2984653" cy="501409"/>
          </a:xfrm>
          <a:prstGeom prst="rect">
            <a:avLst/>
          </a:prstGeom>
          <a:noFill/>
          <a:ln w="9525">
            <a:noFill/>
            <a:miter lim="800000"/>
            <a:headEnd/>
            <a:tailEnd/>
          </a:ln>
          <a:effectLst/>
        </p:spPr>
        <p:txBody>
          <a:bodyPr vert="horz" wrap="square" lIns="100408" tIns="50207" rIns="100408" bIns="50207" numCol="1" anchor="b" anchorCtr="0" compatLnSpc="1">
            <a:prstTxWarp prst="textNoShape">
              <a:avLst/>
            </a:prstTxWarp>
          </a:bodyPr>
          <a:lstStyle>
            <a:lvl1pPr defTabSz="1003299">
              <a:defRPr sz="1400"/>
            </a:lvl1pPr>
          </a:lstStyle>
          <a:p>
            <a:pPr>
              <a:defRPr/>
            </a:pPr>
            <a:endParaRPr lang="en-US" altLang="ja-JP"/>
          </a:p>
        </p:txBody>
      </p:sp>
      <p:sp>
        <p:nvSpPr>
          <p:cNvPr id="25605" name="Rectangle 1029"/>
          <p:cNvSpPr>
            <a:spLocks noGrp="1" noChangeArrowheads="1"/>
          </p:cNvSpPr>
          <p:nvPr>
            <p:ph type="sldNum" sz="quarter" idx="3"/>
          </p:nvPr>
        </p:nvSpPr>
        <p:spPr bwMode="auto">
          <a:xfrm>
            <a:off x="3903514" y="9518894"/>
            <a:ext cx="2984651" cy="501409"/>
          </a:xfrm>
          <a:prstGeom prst="rect">
            <a:avLst/>
          </a:prstGeom>
          <a:noFill/>
          <a:ln w="9525">
            <a:noFill/>
            <a:miter lim="800000"/>
            <a:headEnd/>
            <a:tailEnd/>
          </a:ln>
          <a:effectLst/>
        </p:spPr>
        <p:txBody>
          <a:bodyPr vert="horz" wrap="square" lIns="100408" tIns="50207" rIns="100408" bIns="50207" numCol="1" anchor="b" anchorCtr="0" compatLnSpc="1">
            <a:prstTxWarp prst="textNoShape">
              <a:avLst/>
            </a:prstTxWarp>
          </a:bodyPr>
          <a:lstStyle>
            <a:lvl1pPr algn="r" defTabSz="1003299">
              <a:defRPr sz="1400"/>
            </a:lvl1pPr>
          </a:lstStyle>
          <a:p>
            <a:pPr>
              <a:defRPr/>
            </a:pPr>
            <a:fld id="{838D810C-C60D-4B76-AF63-AA003A490C5D}" type="slidenum">
              <a:rPr lang="en-US" altLang="ja-JP"/>
              <a:pPr>
                <a:defRPr/>
              </a:pPr>
              <a:t>‹#›</a:t>
            </a:fld>
            <a:endParaRPr lang="en-US" altLang="ja-JP"/>
          </a:p>
        </p:txBody>
      </p:sp>
    </p:spTree>
    <p:extLst>
      <p:ext uri="{BB962C8B-B14F-4D97-AF65-F5344CB8AC3E}">
        <p14:creationId xmlns:p14="http://schemas.microsoft.com/office/powerpoint/2010/main" val="1181096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8" y="3"/>
            <a:ext cx="2984653" cy="501409"/>
          </a:xfrm>
          <a:prstGeom prst="rect">
            <a:avLst/>
          </a:prstGeom>
        </p:spPr>
        <p:txBody>
          <a:bodyPr vert="horz" lIns="64141" tIns="32070" rIns="64141" bIns="32070" rtlCol="0"/>
          <a:lstStyle>
            <a:lvl1pPr algn="l">
              <a:defRPr sz="900"/>
            </a:lvl1pPr>
          </a:lstStyle>
          <a:p>
            <a:endParaRPr kumimoji="1" lang="ja-JP" altLang="en-US"/>
          </a:p>
        </p:txBody>
      </p:sp>
      <p:sp>
        <p:nvSpPr>
          <p:cNvPr id="3" name="日付プレースホルダ 2"/>
          <p:cNvSpPr>
            <a:spLocks noGrp="1"/>
          </p:cNvSpPr>
          <p:nvPr>
            <p:ph type="dt" idx="1"/>
          </p:nvPr>
        </p:nvSpPr>
        <p:spPr>
          <a:xfrm>
            <a:off x="3901330" y="3"/>
            <a:ext cx="2985744" cy="501409"/>
          </a:xfrm>
          <a:prstGeom prst="rect">
            <a:avLst/>
          </a:prstGeom>
        </p:spPr>
        <p:txBody>
          <a:bodyPr vert="horz" lIns="64141" tIns="32070" rIns="64141" bIns="32070" rtlCol="0"/>
          <a:lstStyle>
            <a:lvl1pPr algn="r">
              <a:defRPr sz="900"/>
            </a:lvl1pPr>
          </a:lstStyle>
          <a:p>
            <a:fld id="{6A01CC28-4187-4AB2-850D-EE87F84619B1}" type="datetimeFigureOut">
              <a:rPr kumimoji="1" lang="ja-JP" altLang="en-US" smtClean="0"/>
              <a:pPr/>
              <a:t>2026/8/15</a:t>
            </a:fld>
            <a:endParaRPr kumimoji="1" lang="ja-JP" altLang="en-US"/>
          </a:p>
        </p:txBody>
      </p:sp>
      <p:sp>
        <p:nvSpPr>
          <p:cNvPr id="4" name="スライド イメージ プレースホルダ 3"/>
          <p:cNvSpPr>
            <a:spLocks noGrp="1" noRot="1" noChangeAspect="1"/>
          </p:cNvSpPr>
          <p:nvPr>
            <p:ph type="sldImg" idx="2"/>
          </p:nvPr>
        </p:nvSpPr>
        <p:spPr>
          <a:xfrm>
            <a:off x="938213" y="749300"/>
            <a:ext cx="5011737" cy="3760788"/>
          </a:xfrm>
          <a:prstGeom prst="rect">
            <a:avLst/>
          </a:prstGeom>
          <a:noFill/>
          <a:ln w="12700">
            <a:solidFill>
              <a:prstClr val="black"/>
            </a:solidFill>
          </a:ln>
        </p:spPr>
        <p:txBody>
          <a:bodyPr vert="horz" lIns="64141" tIns="32070" rIns="64141" bIns="32070" rtlCol="0" anchor="ctr"/>
          <a:lstStyle/>
          <a:p>
            <a:endParaRPr lang="ja-JP" altLang="en-US"/>
          </a:p>
        </p:txBody>
      </p:sp>
      <p:sp>
        <p:nvSpPr>
          <p:cNvPr id="5" name="ノート プレースホルダ 4"/>
          <p:cNvSpPr>
            <a:spLocks noGrp="1"/>
          </p:cNvSpPr>
          <p:nvPr>
            <p:ph type="body" sz="quarter" idx="3"/>
          </p:nvPr>
        </p:nvSpPr>
        <p:spPr>
          <a:xfrm>
            <a:off x="688606" y="4759448"/>
            <a:ext cx="5510968" cy="4509305"/>
          </a:xfrm>
          <a:prstGeom prst="rect">
            <a:avLst/>
          </a:prstGeom>
        </p:spPr>
        <p:txBody>
          <a:bodyPr vert="horz" lIns="64141" tIns="32070" rIns="64141" bIns="3207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8" y="9517762"/>
            <a:ext cx="2984653" cy="500279"/>
          </a:xfrm>
          <a:prstGeom prst="rect">
            <a:avLst/>
          </a:prstGeom>
        </p:spPr>
        <p:txBody>
          <a:bodyPr vert="horz" lIns="64141" tIns="32070" rIns="64141" bIns="32070" rtlCol="0" anchor="b"/>
          <a:lstStyle>
            <a:lvl1pPr algn="l">
              <a:defRPr sz="900"/>
            </a:lvl1pPr>
          </a:lstStyle>
          <a:p>
            <a:endParaRPr kumimoji="1" lang="ja-JP" altLang="en-US"/>
          </a:p>
        </p:txBody>
      </p:sp>
      <p:sp>
        <p:nvSpPr>
          <p:cNvPr id="7" name="スライド番号プレースホルダ 6"/>
          <p:cNvSpPr>
            <a:spLocks noGrp="1"/>
          </p:cNvSpPr>
          <p:nvPr>
            <p:ph type="sldNum" sz="quarter" idx="5"/>
          </p:nvPr>
        </p:nvSpPr>
        <p:spPr>
          <a:xfrm>
            <a:off x="3901330" y="9517762"/>
            <a:ext cx="2985744" cy="500279"/>
          </a:xfrm>
          <a:prstGeom prst="rect">
            <a:avLst/>
          </a:prstGeom>
        </p:spPr>
        <p:txBody>
          <a:bodyPr vert="horz" lIns="64141" tIns="32070" rIns="64141" bIns="32070" rtlCol="0" anchor="b"/>
          <a:lstStyle>
            <a:lvl1pPr algn="r">
              <a:defRPr sz="900"/>
            </a:lvl1pPr>
          </a:lstStyle>
          <a:p>
            <a:fld id="{1091A5C0-D4CC-4342-9DD7-6B56D4A990E1}" type="slidenum">
              <a:rPr kumimoji="1" lang="ja-JP" altLang="en-US" smtClean="0"/>
              <a:pPr/>
              <a:t>‹#›</a:t>
            </a:fld>
            <a:endParaRPr kumimoji="1" lang="ja-JP" altLang="en-US"/>
          </a:p>
        </p:txBody>
      </p:sp>
    </p:spTree>
    <p:extLst>
      <p:ext uri="{BB962C8B-B14F-4D97-AF65-F5344CB8AC3E}">
        <p14:creationId xmlns:p14="http://schemas.microsoft.com/office/powerpoint/2010/main" val="222169745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428" indent="-285549" eaLnBrk="0" hangingPunct="0">
              <a:defRPr sz="2400">
                <a:solidFill>
                  <a:schemeClr val="tx1"/>
                </a:solidFill>
                <a:latin typeface="Times New Roman" panose="02020603050405020304" pitchFamily="18" charset="0"/>
              </a:defRPr>
            </a:lvl2pPr>
            <a:lvl3pPr marL="1142197" indent="-228439" eaLnBrk="0" hangingPunct="0">
              <a:defRPr sz="2400">
                <a:solidFill>
                  <a:schemeClr val="tx1"/>
                </a:solidFill>
                <a:latin typeface="Times New Roman" panose="02020603050405020304" pitchFamily="18" charset="0"/>
              </a:defRPr>
            </a:lvl3pPr>
            <a:lvl4pPr marL="1599076" indent="-228439" eaLnBrk="0" hangingPunct="0">
              <a:defRPr sz="2400">
                <a:solidFill>
                  <a:schemeClr val="tx1"/>
                </a:solidFill>
                <a:latin typeface="Times New Roman" panose="02020603050405020304" pitchFamily="18" charset="0"/>
              </a:defRPr>
            </a:lvl4pPr>
            <a:lvl5pPr marL="2055953" indent="-228439" eaLnBrk="0" hangingPunct="0">
              <a:defRPr sz="2400">
                <a:solidFill>
                  <a:schemeClr val="tx1"/>
                </a:solidFill>
                <a:latin typeface="Times New Roman" panose="02020603050405020304" pitchFamily="18" charset="0"/>
              </a:defRPr>
            </a:lvl5pPr>
            <a:lvl6pPr marL="2512833" indent="-228439" eaLnBrk="0" fontAlgn="base" hangingPunct="0">
              <a:spcBef>
                <a:spcPct val="0"/>
              </a:spcBef>
              <a:spcAft>
                <a:spcPct val="0"/>
              </a:spcAft>
              <a:defRPr sz="2400">
                <a:solidFill>
                  <a:schemeClr val="tx1"/>
                </a:solidFill>
                <a:latin typeface="Times New Roman" panose="02020603050405020304" pitchFamily="18" charset="0"/>
              </a:defRPr>
            </a:lvl6pPr>
            <a:lvl7pPr marL="2969712" indent="-228439" eaLnBrk="0" fontAlgn="base" hangingPunct="0">
              <a:spcBef>
                <a:spcPct val="0"/>
              </a:spcBef>
              <a:spcAft>
                <a:spcPct val="0"/>
              </a:spcAft>
              <a:defRPr sz="2400">
                <a:solidFill>
                  <a:schemeClr val="tx1"/>
                </a:solidFill>
                <a:latin typeface="Times New Roman" panose="02020603050405020304" pitchFamily="18" charset="0"/>
              </a:defRPr>
            </a:lvl7pPr>
            <a:lvl8pPr marL="3426591" indent="-228439" eaLnBrk="0" fontAlgn="base" hangingPunct="0">
              <a:spcBef>
                <a:spcPct val="0"/>
              </a:spcBef>
              <a:spcAft>
                <a:spcPct val="0"/>
              </a:spcAft>
              <a:defRPr sz="2400">
                <a:solidFill>
                  <a:schemeClr val="tx1"/>
                </a:solidFill>
                <a:latin typeface="Times New Roman" panose="02020603050405020304" pitchFamily="18" charset="0"/>
              </a:defRPr>
            </a:lvl8pPr>
            <a:lvl9pPr marL="3883469" indent="-228439"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394B8A48-32AB-453A-AE57-D361BB3A7ED4}" type="slidenum">
              <a:rPr lang="en-US" altLang="ja-JP" sz="1200"/>
              <a:pPr eaLnBrk="1" hangingPunct="1"/>
              <a:t>2</a:t>
            </a:fld>
            <a:endParaRPr lang="en-US" altLang="ja-JP" sz="1200"/>
          </a:p>
        </p:txBody>
      </p:sp>
      <p:sp>
        <p:nvSpPr>
          <p:cNvPr id="4099" name="Rectangle 2"/>
          <p:cNvSpPr>
            <a:spLocks noGrp="1" noRot="1" noChangeAspect="1" noChangeArrowheads="1" noTextEdit="1"/>
          </p:cNvSpPr>
          <p:nvPr>
            <p:ph type="sldImg"/>
          </p:nvPr>
        </p:nvSpPr>
        <p:spPr>
          <a:xfrm>
            <a:off x="1147763" y="1231900"/>
            <a:ext cx="4440237" cy="3332163"/>
          </a:xfrm>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p>
        </p:txBody>
      </p:sp>
    </p:spTree>
    <p:extLst>
      <p:ext uri="{BB962C8B-B14F-4D97-AF65-F5344CB8AC3E}">
        <p14:creationId xmlns:p14="http://schemas.microsoft.com/office/powerpoint/2010/main" val="3382977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60120" y="2982610"/>
            <a:ext cx="10881360" cy="2058035"/>
          </a:xfrm>
        </p:spPr>
        <p:txBody>
          <a:bodyPr/>
          <a:lstStyle/>
          <a:p>
            <a:r>
              <a:rPr lang="ja-JP" altLang="en-US"/>
              <a:t>マスタ タイトルの書式設定</a:t>
            </a:r>
          </a:p>
        </p:txBody>
      </p:sp>
      <p:sp>
        <p:nvSpPr>
          <p:cNvPr id="3" name="サブタイトル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448022" indent="0" algn="ctr">
              <a:buNone/>
              <a:defRPr>
                <a:solidFill>
                  <a:schemeClr val="tx1">
                    <a:tint val="75000"/>
                  </a:schemeClr>
                </a:solidFill>
              </a:defRPr>
            </a:lvl2pPr>
            <a:lvl3pPr marL="896044" indent="0" algn="ctr">
              <a:buNone/>
              <a:defRPr>
                <a:solidFill>
                  <a:schemeClr val="tx1">
                    <a:tint val="75000"/>
                  </a:schemeClr>
                </a:solidFill>
              </a:defRPr>
            </a:lvl3pPr>
            <a:lvl4pPr marL="1344066" indent="0" algn="ctr">
              <a:buNone/>
              <a:defRPr>
                <a:solidFill>
                  <a:schemeClr val="tx1">
                    <a:tint val="75000"/>
                  </a:schemeClr>
                </a:solidFill>
              </a:defRPr>
            </a:lvl4pPr>
            <a:lvl5pPr marL="1792088" indent="0" algn="ctr">
              <a:buNone/>
              <a:defRPr>
                <a:solidFill>
                  <a:schemeClr val="tx1">
                    <a:tint val="75000"/>
                  </a:schemeClr>
                </a:solidFill>
              </a:defRPr>
            </a:lvl5pPr>
            <a:lvl6pPr marL="2240111" indent="0" algn="ctr">
              <a:buNone/>
              <a:defRPr>
                <a:solidFill>
                  <a:schemeClr val="tx1">
                    <a:tint val="75000"/>
                  </a:schemeClr>
                </a:solidFill>
              </a:defRPr>
            </a:lvl6pPr>
            <a:lvl7pPr marL="2688132" indent="0" algn="ctr">
              <a:buNone/>
              <a:defRPr>
                <a:solidFill>
                  <a:schemeClr val="tx1">
                    <a:tint val="75000"/>
                  </a:schemeClr>
                </a:solidFill>
              </a:defRPr>
            </a:lvl7pPr>
            <a:lvl8pPr marL="3136154" indent="0" algn="ctr">
              <a:buNone/>
              <a:defRPr>
                <a:solidFill>
                  <a:schemeClr val="tx1">
                    <a:tint val="75000"/>
                  </a:schemeClr>
                </a:solidFill>
              </a:defRPr>
            </a:lvl8pPr>
            <a:lvl9pPr marL="3584175"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p:cNvSpPr>
            <a:spLocks noGrp="1"/>
          </p:cNvSpPr>
          <p:nvPr>
            <p:ph type="sldNum" sz="quarter" idx="12"/>
          </p:nvPr>
        </p:nvSpPr>
        <p:spPr/>
        <p:txBody>
          <a:bodyPr/>
          <a:lstStyle>
            <a:lvl1pPr>
              <a:defRPr/>
            </a:lvl1pPr>
          </a:lstStyle>
          <a:p>
            <a:pPr>
              <a:defRPr/>
            </a:pPr>
            <a:fld id="{C09A2735-69A5-467C-B176-DEA3EE608AC3}" type="slidenum">
              <a:rPr lang="en-US" altLang="ja-JP"/>
              <a:pPr>
                <a:defRPr/>
              </a:pPr>
              <a: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p:cNvSpPr>
            <a:spLocks noGrp="1"/>
          </p:cNvSpPr>
          <p:nvPr>
            <p:ph type="sldNum" sz="quarter" idx="12"/>
          </p:nvPr>
        </p:nvSpPr>
        <p:spPr/>
        <p:txBody>
          <a:bodyPr/>
          <a:lstStyle>
            <a:lvl1pPr>
              <a:defRPr/>
            </a:lvl1pPr>
          </a:lstStyle>
          <a:p>
            <a:pPr>
              <a:defRPr/>
            </a:pPr>
            <a:fld id="{35AC97F4-C3ED-40B8-826D-E7D2F6D7F47E}" type="slidenum">
              <a:rPr lang="en-US" altLang="ja-JP"/>
              <a:pPr>
                <a:defRPr/>
              </a:pPr>
              <a: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441316" y="384513"/>
            <a:ext cx="3240405" cy="819213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720101" y="384513"/>
            <a:ext cx="9507855" cy="819213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p:cNvSpPr>
            <a:spLocks noGrp="1"/>
          </p:cNvSpPr>
          <p:nvPr>
            <p:ph type="sldNum" sz="quarter" idx="12"/>
          </p:nvPr>
        </p:nvSpPr>
        <p:spPr/>
        <p:txBody>
          <a:bodyPr/>
          <a:lstStyle>
            <a:lvl1pPr>
              <a:defRPr/>
            </a:lvl1pPr>
          </a:lstStyle>
          <a:p>
            <a:pPr>
              <a:defRPr/>
            </a:pPr>
            <a:fld id="{44F26EEF-C7E8-4B46-B10D-A50BF469B22C}" type="slidenum">
              <a:rPr lang="en-US" altLang="ja-JP"/>
              <a:pPr>
                <a:defRPr/>
              </a:pPr>
              <a:t>‹#›</a:t>
            </a:fld>
            <a:endParaRPr lang="en-US" altLang="ja-JP"/>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p:cNvSpPr>
            <a:spLocks noGrp="1"/>
          </p:cNvSpPr>
          <p:nvPr>
            <p:ph type="sldNum" sz="quarter" idx="12"/>
          </p:nvPr>
        </p:nvSpPr>
        <p:spPr/>
        <p:txBody>
          <a:bodyPr/>
          <a:lstStyle>
            <a:lvl1pPr>
              <a:defRPr/>
            </a:lvl1pPr>
          </a:lstStyle>
          <a:p>
            <a:pPr>
              <a:defRPr/>
            </a:pPr>
            <a:fld id="{B2B444FB-C029-44A2-B78B-F19CAAD76506}" type="slidenum">
              <a:rPr lang="en-US" altLang="ja-JP"/>
              <a:pPr>
                <a:defRPr/>
              </a:pPr>
              <a:t>‹#›</a:t>
            </a:fld>
            <a:endParaRPr lang="en-US" altLang="ja-JP"/>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011238" y="6169678"/>
            <a:ext cx="10881360" cy="1906905"/>
          </a:xfrm>
        </p:spPr>
        <p:txBody>
          <a:bodyPr anchor="t"/>
          <a:lstStyle>
            <a:lvl1pPr algn="l">
              <a:defRPr sz="3900" b="1" cap="all"/>
            </a:lvl1pPr>
          </a:lstStyle>
          <a:p>
            <a:r>
              <a:rPr lang="ja-JP" altLang="en-US"/>
              <a:t>マスタ タイトルの書式設定</a:t>
            </a:r>
          </a:p>
        </p:txBody>
      </p:sp>
      <p:sp>
        <p:nvSpPr>
          <p:cNvPr id="3" name="テキスト プレースホルダ 2"/>
          <p:cNvSpPr>
            <a:spLocks noGrp="1"/>
          </p:cNvSpPr>
          <p:nvPr>
            <p:ph type="body" idx="1"/>
          </p:nvPr>
        </p:nvSpPr>
        <p:spPr>
          <a:xfrm>
            <a:off x="1011238" y="4069400"/>
            <a:ext cx="10881360" cy="2100262"/>
          </a:xfrm>
        </p:spPr>
        <p:txBody>
          <a:bodyPr anchor="b"/>
          <a:lstStyle>
            <a:lvl1pPr marL="0" indent="0">
              <a:buNone/>
              <a:defRPr sz="1950">
                <a:solidFill>
                  <a:schemeClr val="tx1">
                    <a:tint val="75000"/>
                  </a:schemeClr>
                </a:solidFill>
              </a:defRPr>
            </a:lvl1pPr>
            <a:lvl2pPr marL="448022" indent="0">
              <a:buNone/>
              <a:defRPr sz="1800">
                <a:solidFill>
                  <a:schemeClr val="tx1">
                    <a:tint val="75000"/>
                  </a:schemeClr>
                </a:solidFill>
              </a:defRPr>
            </a:lvl2pPr>
            <a:lvl3pPr marL="896044" indent="0">
              <a:buNone/>
              <a:defRPr sz="1575">
                <a:solidFill>
                  <a:schemeClr val="tx1">
                    <a:tint val="75000"/>
                  </a:schemeClr>
                </a:solidFill>
              </a:defRPr>
            </a:lvl3pPr>
            <a:lvl4pPr marL="1344066" indent="0">
              <a:buNone/>
              <a:defRPr sz="1350">
                <a:solidFill>
                  <a:schemeClr val="tx1">
                    <a:tint val="75000"/>
                  </a:schemeClr>
                </a:solidFill>
              </a:defRPr>
            </a:lvl4pPr>
            <a:lvl5pPr marL="1792088" indent="0">
              <a:buNone/>
              <a:defRPr sz="1350">
                <a:solidFill>
                  <a:schemeClr val="tx1">
                    <a:tint val="75000"/>
                  </a:schemeClr>
                </a:solidFill>
              </a:defRPr>
            </a:lvl5pPr>
            <a:lvl6pPr marL="2240111" indent="0">
              <a:buNone/>
              <a:defRPr sz="1350">
                <a:solidFill>
                  <a:schemeClr val="tx1">
                    <a:tint val="75000"/>
                  </a:schemeClr>
                </a:solidFill>
              </a:defRPr>
            </a:lvl6pPr>
            <a:lvl7pPr marL="2688132" indent="0">
              <a:buNone/>
              <a:defRPr sz="1350">
                <a:solidFill>
                  <a:schemeClr val="tx1">
                    <a:tint val="75000"/>
                  </a:schemeClr>
                </a:solidFill>
              </a:defRPr>
            </a:lvl7pPr>
            <a:lvl8pPr marL="3136154" indent="0">
              <a:buNone/>
              <a:defRPr sz="1350">
                <a:solidFill>
                  <a:schemeClr val="tx1">
                    <a:tint val="75000"/>
                  </a:schemeClr>
                </a:solidFill>
              </a:defRPr>
            </a:lvl8pPr>
            <a:lvl9pPr marL="3584175" indent="0">
              <a:buNone/>
              <a:defRPr sz="135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altLang="ja-JP"/>
          </a:p>
        </p:txBody>
      </p:sp>
      <p:sp>
        <p:nvSpPr>
          <p:cNvPr id="5"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6" name="スライド番号プレースホルダ 5"/>
          <p:cNvSpPr>
            <a:spLocks noGrp="1"/>
          </p:cNvSpPr>
          <p:nvPr>
            <p:ph type="sldNum" sz="quarter" idx="12"/>
          </p:nvPr>
        </p:nvSpPr>
        <p:spPr/>
        <p:txBody>
          <a:bodyPr/>
          <a:lstStyle>
            <a:lvl1pPr>
              <a:defRPr/>
            </a:lvl1pPr>
          </a:lstStyle>
          <a:p>
            <a:pPr>
              <a:defRPr/>
            </a:pPr>
            <a:fld id="{62738009-0FA1-4E8F-BCD4-480CE3AD1C43}" type="slidenum">
              <a:rPr lang="en-US" altLang="ja-JP"/>
              <a:pPr>
                <a:defRPr/>
              </a:pPr>
              <a: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720095" y="2240290"/>
            <a:ext cx="6374130" cy="6336348"/>
          </a:xfrm>
        </p:spPr>
        <p:txBody>
          <a:bodyPr/>
          <a:lstStyle>
            <a:lvl1pPr>
              <a:defRPr sz="2775"/>
            </a:lvl1pPr>
            <a:lvl2pPr>
              <a:defRPr sz="2325"/>
            </a:lvl2pPr>
            <a:lvl3pPr>
              <a:defRPr sz="195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7307580" y="2240290"/>
            <a:ext cx="6374130" cy="6336348"/>
          </a:xfrm>
        </p:spPr>
        <p:txBody>
          <a:bodyPr/>
          <a:lstStyle>
            <a:lvl1pPr>
              <a:defRPr sz="2775"/>
            </a:lvl1pPr>
            <a:lvl2pPr>
              <a:defRPr sz="2325"/>
            </a:lvl2pPr>
            <a:lvl3pPr>
              <a:defRPr sz="195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5"/>
          <p:cNvSpPr>
            <a:spLocks noGrp="1"/>
          </p:cNvSpPr>
          <p:nvPr>
            <p:ph type="sldNum" sz="quarter" idx="12"/>
          </p:nvPr>
        </p:nvSpPr>
        <p:spPr/>
        <p:txBody>
          <a:bodyPr/>
          <a:lstStyle>
            <a:lvl1pPr>
              <a:defRPr/>
            </a:lvl1pPr>
          </a:lstStyle>
          <a:p>
            <a:pPr>
              <a:defRPr/>
            </a:pPr>
            <a:fld id="{C5784E9E-FBF6-4954-B3CA-5F35A6C8E655}" type="slidenum">
              <a:rPr lang="en-US" altLang="ja-JP"/>
              <a:pPr>
                <a:defRPr/>
              </a:pPr>
              <a: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0" y="384496"/>
            <a:ext cx="11521440" cy="1600201"/>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640080" y="2149164"/>
            <a:ext cx="5656264" cy="895667"/>
          </a:xfrm>
        </p:spPr>
        <p:txBody>
          <a:bodyPr anchor="b"/>
          <a:lstStyle>
            <a:lvl1pPr marL="0" indent="0">
              <a:buNone/>
              <a:defRPr sz="2325" b="1"/>
            </a:lvl1pPr>
            <a:lvl2pPr marL="448022" indent="0">
              <a:buNone/>
              <a:defRPr sz="1950" b="1"/>
            </a:lvl2pPr>
            <a:lvl3pPr marL="896044" indent="0">
              <a:buNone/>
              <a:defRPr sz="1800" b="1"/>
            </a:lvl3pPr>
            <a:lvl4pPr marL="1344066" indent="0">
              <a:buNone/>
              <a:defRPr sz="1575" b="1"/>
            </a:lvl4pPr>
            <a:lvl5pPr marL="1792088" indent="0">
              <a:buNone/>
              <a:defRPr sz="1575" b="1"/>
            </a:lvl5pPr>
            <a:lvl6pPr marL="2240111" indent="0">
              <a:buNone/>
              <a:defRPr sz="1575" b="1"/>
            </a:lvl6pPr>
            <a:lvl7pPr marL="2688132" indent="0">
              <a:buNone/>
              <a:defRPr sz="1575" b="1"/>
            </a:lvl7pPr>
            <a:lvl8pPr marL="3136154" indent="0">
              <a:buNone/>
              <a:defRPr sz="1575" b="1"/>
            </a:lvl8pPr>
            <a:lvl9pPr marL="3584175" indent="0">
              <a:buNone/>
              <a:defRPr sz="1575"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640080" y="3044831"/>
            <a:ext cx="5656264" cy="5531803"/>
          </a:xfrm>
        </p:spPr>
        <p:txBody>
          <a:bodyPr/>
          <a:lstStyle>
            <a:lvl1pPr>
              <a:defRPr sz="2325"/>
            </a:lvl1pPr>
            <a:lvl2pPr>
              <a:defRPr sz="1950"/>
            </a:lvl2pPr>
            <a:lvl3pPr>
              <a:defRPr sz="1800"/>
            </a:lvl3pPr>
            <a:lvl4pPr>
              <a:defRPr sz="1575"/>
            </a:lvl4pPr>
            <a:lvl5pPr>
              <a:defRPr sz="1575"/>
            </a:lvl5pPr>
            <a:lvl6pPr>
              <a:defRPr sz="1575"/>
            </a:lvl6pPr>
            <a:lvl7pPr>
              <a:defRPr sz="1575"/>
            </a:lvl7pPr>
            <a:lvl8pPr>
              <a:defRPr sz="1575"/>
            </a:lvl8pPr>
            <a:lvl9pPr>
              <a:defRPr sz="1575"/>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6503047" y="2149164"/>
            <a:ext cx="5658485" cy="895667"/>
          </a:xfrm>
        </p:spPr>
        <p:txBody>
          <a:bodyPr anchor="b"/>
          <a:lstStyle>
            <a:lvl1pPr marL="0" indent="0">
              <a:buNone/>
              <a:defRPr sz="2325" b="1"/>
            </a:lvl1pPr>
            <a:lvl2pPr marL="448022" indent="0">
              <a:buNone/>
              <a:defRPr sz="1950" b="1"/>
            </a:lvl2pPr>
            <a:lvl3pPr marL="896044" indent="0">
              <a:buNone/>
              <a:defRPr sz="1800" b="1"/>
            </a:lvl3pPr>
            <a:lvl4pPr marL="1344066" indent="0">
              <a:buNone/>
              <a:defRPr sz="1575" b="1"/>
            </a:lvl4pPr>
            <a:lvl5pPr marL="1792088" indent="0">
              <a:buNone/>
              <a:defRPr sz="1575" b="1"/>
            </a:lvl5pPr>
            <a:lvl6pPr marL="2240111" indent="0">
              <a:buNone/>
              <a:defRPr sz="1575" b="1"/>
            </a:lvl6pPr>
            <a:lvl7pPr marL="2688132" indent="0">
              <a:buNone/>
              <a:defRPr sz="1575" b="1"/>
            </a:lvl7pPr>
            <a:lvl8pPr marL="3136154" indent="0">
              <a:buNone/>
              <a:defRPr sz="1575" b="1"/>
            </a:lvl8pPr>
            <a:lvl9pPr marL="3584175" indent="0">
              <a:buNone/>
              <a:defRPr sz="1575"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6503047" y="3044831"/>
            <a:ext cx="5658485" cy="5531803"/>
          </a:xfrm>
        </p:spPr>
        <p:txBody>
          <a:bodyPr/>
          <a:lstStyle>
            <a:lvl1pPr>
              <a:defRPr sz="2325"/>
            </a:lvl1pPr>
            <a:lvl2pPr>
              <a:defRPr sz="1950"/>
            </a:lvl2pPr>
            <a:lvl3pPr>
              <a:defRPr sz="1800"/>
            </a:lvl3pPr>
            <a:lvl4pPr>
              <a:defRPr sz="1575"/>
            </a:lvl4pPr>
            <a:lvl5pPr>
              <a:defRPr sz="1575"/>
            </a:lvl5pPr>
            <a:lvl6pPr>
              <a:defRPr sz="1575"/>
            </a:lvl6pPr>
            <a:lvl7pPr>
              <a:defRPr sz="1575"/>
            </a:lvl7pPr>
            <a:lvl8pPr>
              <a:defRPr sz="1575"/>
            </a:lvl8pPr>
            <a:lvl9pPr>
              <a:defRPr sz="1575"/>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altLang="ja-JP"/>
          </a:p>
        </p:txBody>
      </p:sp>
      <p:sp>
        <p:nvSpPr>
          <p:cNvPr id="8"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9" name="スライド番号プレースホルダ 5"/>
          <p:cNvSpPr>
            <a:spLocks noGrp="1"/>
          </p:cNvSpPr>
          <p:nvPr>
            <p:ph type="sldNum" sz="quarter" idx="12"/>
          </p:nvPr>
        </p:nvSpPr>
        <p:spPr/>
        <p:txBody>
          <a:bodyPr/>
          <a:lstStyle>
            <a:lvl1pPr>
              <a:defRPr/>
            </a:lvl1pPr>
          </a:lstStyle>
          <a:p>
            <a:pPr>
              <a:defRPr/>
            </a:pPr>
            <a:fld id="{EBAC4038-C631-45DF-9FEF-9E50020AC007}" type="slidenum">
              <a:rPr lang="en-US" altLang="ja-JP"/>
              <a:pPr>
                <a:defRPr/>
              </a:pPr>
              <a: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altLang="ja-JP"/>
          </a:p>
        </p:txBody>
      </p:sp>
      <p:sp>
        <p:nvSpPr>
          <p:cNvPr id="4"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5" name="スライド番号プレースホルダ 5"/>
          <p:cNvSpPr>
            <a:spLocks noGrp="1"/>
          </p:cNvSpPr>
          <p:nvPr>
            <p:ph type="sldNum" sz="quarter" idx="12"/>
          </p:nvPr>
        </p:nvSpPr>
        <p:spPr/>
        <p:txBody>
          <a:bodyPr/>
          <a:lstStyle>
            <a:lvl1pPr>
              <a:defRPr/>
            </a:lvl1pPr>
          </a:lstStyle>
          <a:p>
            <a:pPr>
              <a:defRPr/>
            </a:pPr>
            <a:fld id="{D4FD6C36-BCC6-4143-B570-489AD48D0F95}" type="slidenum">
              <a:rPr lang="en-US" altLang="ja-JP"/>
              <a:pPr>
                <a:defRPr/>
              </a:pPr>
              <a: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altLang="ja-JP"/>
          </a:p>
        </p:txBody>
      </p:sp>
      <p:sp>
        <p:nvSpPr>
          <p:cNvPr id="3"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4" name="スライド番号プレースホルダ 5"/>
          <p:cNvSpPr>
            <a:spLocks noGrp="1"/>
          </p:cNvSpPr>
          <p:nvPr>
            <p:ph type="sldNum" sz="quarter" idx="12"/>
          </p:nvPr>
        </p:nvSpPr>
        <p:spPr/>
        <p:txBody>
          <a:bodyPr/>
          <a:lstStyle>
            <a:lvl1pPr>
              <a:defRPr/>
            </a:lvl1pPr>
          </a:lstStyle>
          <a:p>
            <a:pPr>
              <a:defRPr/>
            </a:pPr>
            <a:fld id="{D9B55969-BE58-4157-B1F5-BF8DBFA7B33F}" type="slidenum">
              <a:rPr lang="en-US" altLang="ja-JP"/>
              <a:pPr>
                <a:defRPr/>
              </a:pPr>
              <a: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40086" y="382270"/>
            <a:ext cx="4211638" cy="1626870"/>
          </a:xfrm>
        </p:spPr>
        <p:txBody>
          <a:bodyPr anchor="b"/>
          <a:lstStyle>
            <a:lvl1pPr algn="l">
              <a:defRPr sz="1950" b="1"/>
            </a:lvl1pPr>
          </a:lstStyle>
          <a:p>
            <a:r>
              <a:rPr lang="ja-JP" altLang="en-US"/>
              <a:t>マスタ タイトルの書式設定</a:t>
            </a:r>
          </a:p>
        </p:txBody>
      </p:sp>
      <p:sp>
        <p:nvSpPr>
          <p:cNvPr id="3" name="コンテンツ プレースホルダ 2"/>
          <p:cNvSpPr>
            <a:spLocks noGrp="1"/>
          </p:cNvSpPr>
          <p:nvPr>
            <p:ph idx="1"/>
          </p:nvPr>
        </p:nvSpPr>
        <p:spPr>
          <a:xfrm>
            <a:off x="5005071" y="382284"/>
            <a:ext cx="7156450" cy="8194358"/>
          </a:xfrm>
        </p:spPr>
        <p:txBody>
          <a:bodyPr/>
          <a:lstStyle>
            <a:lvl1pPr>
              <a:defRPr sz="3150"/>
            </a:lvl1pPr>
            <a:lvl2pPr>
              <a:defRPr sz="2775"/>
            </a:lvl2pPr>
            <a:lvl3pPr>
              <a:defRPr sz="2325"/>
            </a:lvl3pPr>
            <a:lvl4pPr>
              <a:defRPr sz="1950"/>
            </a:lvl4pPr>
            <a:lvl5pPr>
              <a:defRPr sz="1950"/>
            </a:lvl5pPr>
            <a:lvl6pPr>
              <a:defRPr sz="1950"/>
            </a:lvl6pPr>
            <a:lvl7pPr>
              <a:defRPr sz="1950"/>
            </a:lvl7pPr>
            <a:lvl8pPr>
              <a:defRPr sz="1950"/>
            </a:lvl8pPr>
            <a:lvl9pPr>
              <a:defRPr sz="195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640086" y="2009145"/>
            <a:ext cx="4211638" cy="6567488"/>
          </a:xfrm>
        </p:spPr>
        <p:txBody>
          <a:bodyPr/>
          <a:lstStyle>
            <a:lvl1pPr marL="0" indent="0">
              <a:buNone/>
              <a:defRPr sz="1350"/>
            </a:lvl1pPr>
            <a:lvl2pPr marL="448022" indent="0">
              <a:buNone/>
              <a:defRPr sz="1200"/>
            </a:lvl2pPr>
            <a:lvl3pPr marL="896044" indent="0">
              <a:buNone/>
              <a:defRPr sz="975"/>
            </a:lvl3pPr>
            <a:lvl4pPr marL="1344066" indent="0">
              <a:buNone/>
              <a:defRPr sz="900"/>
            </a:lvl4pPr>
            <a:lvl5pPr marL="1792088" indent="0">
              <a:buNone/>
              <a:defRPr sz="900"/>
            </a:lvl5pPr>
            <a:lvl6pPr marL="2240111" indent="0">
              <a:buNone/>
              <a:defRPr sz="900"/>
            </a:lvl6pPr>
            <a:lvl7pPr marL="2688132" indent="0">
              <a:buNone/>
              <a:defRPr sz="900"/>
            </a:lvl7pPr>
            <a:lvl8pPr marL="3136154" indent="0">
              <a:buNone/>
              <a:defRPr sz="900"/>
            </a:lvl8pPr>
            <a:lvl9pPr marL="358417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5"/>
          <p:cNvSpPr>
            <a:spLocks noGrp="1"/>
          </p:cNvSpPr>
          <p:nvPr>
            <p:ph type="sldNum" sz="quarter" idx="12"/>
          </p:nvPr>
        </p:nvSpPr>
        <p:spPr/>
        <p:txBody>
          <a:bodyPr/>
          <a:lstStyle>
            <a:lvl1pPr>
              <a:defRPr/>
            </a:lvl1pPr>
          </a:lstStyle>
          <a:p>
            <a:pPr>
              <a:defRPr/>
            </a:pPr>
            <a:fld id="{B15E3EA9-5222-474A-9CCC-3EBB4F6B8965}" type="slidenum">
              <a:rPr lang="en-US" altLang="ja-JP"/>
              <a:pPr>
                <a:defRPr/>
              </a:pPr>
              <a: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509203" y="6720842"/>
            <a:ext cx="7680960" cy="793432"/>
          </a:xfrm>
        </p:spPr>
        <p:txBody>
          <a:bodyPr anchor="b"/>
          <a:lstStyle>
            <a:lvl1pPr algn="l">
              <a:defRPr sz="1950" b="1"/>
            </a:lvl1pPr>
          </a:lstStyle>
          <a:p>
            <a:r>
              <a:rPr lang="ja-JP" altLang="en-US"/>
              <a:t>マスタ タイトルの書式設定</a:t>
            </a:r>
          </a:p>
        </p:txBody>
      </p:sp>
      <p:sp>
        <p:nvSpPr>
          <p:cNvPr id="3" name="図プレースホルダ 2"/>
          <p:cNvSpPr>
            <a:spLocks noGrp="1"/>
          </p:cNvSpPr>
          <p:nvPr>
            <p:ph type="pic" idx="1"/>
          </p:nvPr>
        </p:nvSpPr>
        <p:spPr>
          <a:xfrm>
            <a:off x="2509203" y="857885"/>
            <a:ext cx="7680960" cy="5760720"/>
          </a:xfrm>
        </p:spPr>
        <p:txBody>
          <a:bodyPr rtlCol="0">
            <a:normAutofit/>
          </a:bodyPr>
          <a:lstStyle>
            <a:lvl1pPr marL="0" indent="0">
              <a:buNone/>
              <a:defRPr sz="3150"/>
            </a:lvl1pPr>
            <a:lvl2pPr marL="448022" indent="0">
              <a:buNone/>
              <a:defRPr sz="2775"/>
            </a:lvl2pPr>
            <a:lvl3pPr marL="896044" indent="0">
              <a:buNone/>
              <a:defRPr sz="2325"/>
            </a:lvl3pPr>
            <a:lvl4pPr marL="1344066" indent="0">
              <a:buNone/>
              <a:defRPr sz="1950"/>
            </a:lvl4pPr>
            <a:lvl5pPr marL="1792088" indent="0">
              <a:buNone/>
              <a:defRPr sz="1950"/>
            </a:lvl5pPr>
            <a:lvl6pPr marL="2240111" indent="0">
              <a:buNone/>
              <a:defRPr sz="1950"/>
            </a:lvl6pPr>
            <a:lvl7pPr marL="2688132" indent="0">
              <a:buNone/>
              <a:defRPr sz="1950"/>
            </a:lvl7pPr>
            <a:lvl8pPr marL="3136154" indent="0">
              <a:buNone/>
              <a:defRPr sz="1950"/>
            </a:lvl8pPr>
            <a:lvl9pPr marL="3584175" indent="0">
              <a:buNone/>
              <a:defRPr sz="1950"/>
            </a:lvl9pPr>
          </a:lstStyle>
          <a:p>
            <a:pPr lvl="0"/>
            <a:endParaRPr lang="ja-JP" altLang="en-US" noProof="0"/>
          </a:p>
        </p:txBody>
      </p:sp>
      <p:sp>
        <p:nvSpPr>
          <p:cNvPr id="4" name="テキスト プレースホルダ 3"/>
          <p:cNvSpPr>
            <a:spLocks noGrp="1"/>
          </p:cNvSpPr>
          <p:nvPr>
            <p:ph type="body" sz="half" idx="2"/>
          </p:nvPr>
        </p:nvSpPr>
        <p:spPr>
          <a:xfrm>
            <a:off x="2509203" y="7514279"/>
            <a:ext cx="7680960" cy="1126807"/>
          </a:xfrm>
        </p:spPr>
        <p:txBody>
          <a:bodyPr/>
          <a:lstStyle>
            <a:lvl1pPr marL="0" indent="0">
              <a:buNone/>
              <a:defRPr sz="1350"/>
            </a:lvl1pPr>
            <a:lvl2pPr marL="448022" indent="0">
              <a:buNone/>
              <a:defRPr sz="1200"/>
            </a:lvl2pPr>
            <a:lvl3pPr marL="896044" indent="0">
              <a:buNone/>
              <a:defRPr sz="975"/>
            </a:lvl3pPr>
            <a:lvl4pPr marL="1344066" indent="0">
              <a:buNone/>
              <a:defRPr sz="900"/>
            </a:lvl4pPr>
            <a:lvl5pPr marL="1792088" indent="0">
              <a:buNone/>
              <a:defRPr sz="900"/>
            </a:lvl5pPr>
            <a:lvl6pPr marL="2240111" indent="0">
              <a:buNone/>
              <a:defRPr sz="900"/>
            </a:lvl6pPr>
            <a:lvl7pPr marL="2688132" indent="0">
              <a:buNone/>
              <a:defRPr sz="900"/>
            </a:lvl7pPr>
            <a:lvl8pPr marL="3136154" indent="0">
              <a:buNone/>
              <a:defRPr sz="900"/>
            </a:lvl8pPr>
            <a:lvl9pPr marL="3584175"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altLang="ja-JP"/>
          </a:p>
        </p:txBody>
      </p:sp>
      <p:sp>
        <p:nvSpPr>
          <p:cNvPr id="6" name="フッター プレースホルダ 4"/>
          <p:cNvSpPr>
            <a:spLocks noGrp="1"/>
          </p:cNvSpPr>
          <p:nvPr>
            <p:ph type="ftr" sz="quarter" idx="11"/>
          </p:nvPr>
        </p:nvSpPr>
        <p:spPr/>
        <p:txBody>
          <a:bodyPr/>
          <a:lstStyle>
            <a:lvl1pPr>
              <a:defRPr/>
            </a:lvl1pPr>
          </a:lstStyle>
          <a:p>
            <a:pPr>
              <a:defRPr/>
            </a:pPr>
            <a:endParaRPr lang="en-US" altLang="ja-JP"/>
          </a:p>
        </p:txBody>
      </p:sp>
      <p:sp>
        <p:nvSpPr>
          <p:cNvPr id="7" name="スライド番号プレースホルダ 5"/>
          <p:cNvSpPr>
            <a:spLocks noGrp="1"/>
          </p:cNvSpPr>
          <p:nvPr>
            <p:ph type="sldNum" sz="quarter" idx="12"/>
          </p:nvPr>
        </p:nvSpPr>
        <p:spPr/>
        <p:txBody>
          <a:bodyPr/>
          <a:lstStyle>
            <a:lvl1pPr>
              <a:defRPr/>
            </a:lvl1pPr>
          </a:lstStyle>
          <a:p>
            <a:pPr>
              <a:defRPr/>
            </a:pPr>
            <a:fld id="{B3AA65B1-4621-414C-A1FB-FE06A62C35F7}" type="slidenum">
              <a:rPr lang="en-US" altLang="ja-JP"/>
              <a:pPr>
                <a:defRPr/>
              </a:pPr>
              <a: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タイトル プレースホルダ 1"/>
          <p:cNvSpPr>
            <a:spLocks noGrp="1"/>
          </p:cNvSpPr>
          <p:nvPr>
            <p:ph type="title"/>
          </p:nvPr>
        </p:nvSpPr>
        <p:spPr bwMode="auto">
          <a:xfrm>
            <a:off x="639766" y="383521"/>
            <a:ext cx="11522075" cy="1600477"/>
          </a:xfrm>
          <a:prstGeom prst="rect">
            <a:avLst/>
          </a:prstGeom>
          <a:noFill/>
          <a:ln w="9525">
            <a:noFill/>
            <a:miter lim="800000"/>
            <a:headEnd/>
            <a:tailEnd/>
          </a:ln>
        </p:spPr>
        <p:txBody>
          <a:bodyPr vert="horz" wrap="square" lIns="119476" tIns="59738" rIns="119476" bIns="59738" numCol="1" anchor="ctr" anchorCtr="0" compatLnSpc="1">
            <a:prstTxWarp prst="textNoShape">
              <a:avLst/>
            </a:prstTxWarp>
          </a:bodyPr>
          <a:lstStyle/>
          <a:p>
            <a:pPr lvl="0"/>
            <a:r>
              <a:rPr lang="ja-JP" altLang="en-US"/>
              <a:t>マスタ タイトルの書式設定</a:t>
            </a:r>
          </a:p>
        </p:txBody>
      </p:sp>
      <p:sp>
        <p:nvSpPr>
          <p:cNvPr id="3075" name="テキスト プレースホルダ 2"/>
          <p:cNvSpPr>
            <a:spLocks noGrp="1"/>
          </p:cNvSpPr>
          <p:nvPr>
            <p:ph type="body" idx="1"/>
          </p:nvPr>
        </p:nvSpPr>
        <p:spPr bwMode="auto">
          <a:xfrm>
            <a:off x="639766" y="2239672"/>
            <a:ext cx="11522075" cy="6337156"/>
          </a:xfrm>
          <a:prstGeom prst="rect">
            <a:avLst/>
          </a:prstGeom>
          <a:noFill/>
          <a:ln w="9525">
            <a:noFill/>
            <a:miter lim="800000"/>
            <a:headEnd/>
            <a:tailEnd/>
          </a:ln>
        </p:spPr>
        <p:txBody>
          <a:bodyPr vert="horz" wrap="square" lIns="119476" tIns="59738" rIns="119476" bIns="59738"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639766" y="8898915"/>
            <a:ext cx="2987675" cy="511356"/>
          </a:xfrm>
          <a:prstGeom prst="rect">
            <a:avLst/>
          </a:prstGeom>
        </p:spPr>
        <p:txBody>
          <a:bodyPr vert="horz" lIns="119476" tIns="59738" rIns="119476" bIns="59738" rtlCol="0" anchor="ctr"/>
          <a:lstStyle>
            <a:lvl1pPr algn="l">
              <a:defRPr sz="1200">
                <a:solidFill>
                  <a:schemeClr val="tx1">
                    <a:tint val="75000"/>
                  </a:schemeClr>
                </a:solidFill>
              </a:defRPr>
            </a:lvl1pPr>
          </a:lstStyle>
          <a:p>
            <a:pPr>
              <a:defRPr/>
            </a:pPr>
            <a:endParaRPr lang="en-US" altLang="ja-JP"/>
          </a:p>
        </p:txBody>
      </p:sp>
      <p:sp>
        <p:nvSpPr>
          <p:cNvPr id="5" name="フッター プレースホルダ 4"/>
          <p:cNvSpPr>
            <a:spLocks noGrp="1"/>
          </p:cNvSpPr>
          <p:nvPr>
            <p:ph type="ftr" sz="quarter" idx="3"/>
          </p:nvPr>
        </p:nvSpPr>
        <p:spPr>
          <a:xfrm>
            <a:off x="4373566" y="8898915"/>
            <a:ext cx="4054475" cy="511356"/>
          </a:xfrm>
          <a:prstGeom prst="rect">
            <a:avLst/>
          </a:prstGeom>
        </p:spPr>
        <p:txBody>
          <a:bodyPr vert="horz" lIns="119476" tIns="59738" rIns="119476" bIns="59738" rtlCol="0" anchor="ctr"/>
          <a:lstStyle>
            <a:lvl1pPr algn="ctr">
              <a:defRPr sz="1200">
                <a:solidFill>
                  <a:schemeClr val="tx1">
                    <a:tint val="75000"/>
                  </a:schemeClr>
                </a:solidFill>
              </a:defRPr>
            </a:lvl1pPr>
          </a:lstStyle>
          <a:p>
            <a:pPr>
              <a:defRPr/>
            </a:pPr>
            <a:endParaRPr lang="en-US" altLang="ja-JP"/>
          </a:p>
        </p:txBody>
      </p:sp>
      <p:sp>
        <p:nvSpPr>
          <p:cNvPr id="6" name="スライド番号プレースホルダ 5"/>
          <p:cNvSpPr>
            <a:spLocks noGrp="1"/>
          </p:cNvSpPr>
          <p:nvPr>
            <p:ph type="sldNum" sz="quarter" idx="4"/>
          </p:nvPr>
        </p:nvSpPr>
        <p:spPr>
          <a:xfrm>
            <a:off x="9174166" y="8898915"/>
            <a:ext cx="2987675" cy="511356"/>
          </a:xfrm>
          <a:prstGeom prst="rect">
            <a:avLst/>
          </a:prstGeom>
        </p:spPr>
        <p:txBody>
          <a:bodyPr vert="horz" lIns="119476" tIns="59738" rIns="119476" bIns="59738" rtlCol="0" anchor="ctr"/>
          <a:lstStyle>
            <a:lvl1pPr algn="r">
              <a:defRPr sz="1200">
                <a:solidFill>
                  <a:schemeClr val="tx1">
                    <a:tint val="75000"/>
                  </a:schemeClr>
                </a:solidFill>
              </a:defRPr>
            </a:lvl1pPr>
          </a:lstStyle>
          <a:p>
            <a:pPr>
              <a:defRPr/>
            </a:pPr>
            <a:fld id="{427AF0F9-12FC-45E8-BE93-4FD10920EFC6}"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ctr" defTabSz="895328" rtl="0" eaLnBrk="0" fontAlgn="base" hangingPunct="0">
        <a:spcBef>
          <a:spcPct val="0"/>
        </a:spcBef>
        <a:spcAft>
          <a:spcPct val="0"/>
        </a:spcAft>
        <a:defRPr kumimoji="1" sz="4275" kern="1200">
          <a:solidFill>
            <a:schemeClr val="tx1"/>
          </a:solidFill>
          <a:latin typeface="+mj-lt"/>
          <a:ea typeface="+mj-ea"/>
          <a:cs typeface="+mj-cs"/>
        </a:defRPr>
      </a:lvl1pPr>
      <a:lvl2pPr algn="ctr" defTabSz="895328" rtl="0" eaLnBrk="0" fontAlgn="base" hangingPunct="0">
        <a:spcBef>
          <a:spcPct val="0"/>
        </a:spcBef>
        <a:spcAft>
          <a:spcPct val="0"/>
        </a:spcAft>
        <a:defRPr kumimoji="1" sz="4275">
          <a:solidFill>
            <a:schemeClr val="tx1"/>
          </a:solidFill>
          <a:latin typeface="Calibri" pitchFamily="34" charset="0"/>
          <a:ea typeface="ＭＳ Ｐゴシック" pitchFamily="50" charset="-128"/>
        </a:defRPr>
      </a:lvl2pPr>
      <a:lvl3pPr algn="ctr" defTabSz="895328" rtl="0" eaLnBrk="0" fontAlgn="base" hangingPunct="0">
        <a:spcBef>
          <a:spcPct val="0"/>
        </a:spcBef>
        <a:spcAft>
          <a:spcPct val="0"/>
        </a:spcAft>
        <a:defRPr kumimoji="1" sz="4275">
          <a:solidFill>
            <a:schemeClr val="tx1"/>
          </a:solidFill>
          <a:latin typeface="Calibri" pitchFamily="34" charset="0"/>
          <a:ea typeface="ＭＳ Ｐゴシック" pitchFamily="50" charset="-128"/>
        </a:defRPr>
      </a:lvl3pPr>
      <a:lvl4pPr algn="ctr" defTabSz="895328" rtl="0" eaLnBrk="0" fontAlgn="base" hangingPunct="0">
        <a:spcBef>
          <a:spcPct val="0"/>
        </a:spcBef>
        <a:spcAft>
          <a:spcPct val="0"/>
        </a:spcAft>
        <a:defRPr kumimoji="1" sz="4275">
          <a:solidFill>
            <a:schemeClr val="tx1"/>
          </a:solidFill>
          <a:latin typeface="Calibri" pitchFamily="34" charset="0"/>
          <a:ea typeface="ＭＳ Ｐゴシック" pitchFamily="50" charset="-128"/>
        </a:defRPr>
      </a:lvl4pPr>
      <a:lvl5pPr algn="ctr" defTabSz="895328" rtl="0" eaLnBrk="0" fontAlgn="base" hangingPunct="0">
        <a:spcBef>
          <a:spcPct val="0"/>
        </a:spcBef>
        <a:spcAft>
          <a:spcPct val="0"/>
        </a:spcAft>
        <a:defRPr kumimoji="1" sz="4275">
          <a:solidFill>
            <a:schemeClr val="tx1"/>
          </a:solidFill>
          <a:latin typeface="Calibri" pitchFamily="34" charset="0"/>
          <a:ea typeface="ＭＳ Ｐゴシック" pitchFamily="50" charset="-128"/>
        </a:defRPr>
      </a:lvl5pPr>
      <a:lvl6pPr marL="342892" algn="ctr" defTabSz="895328" rtl="0" fontAlgn="base">
        <a:spcBef>
          <a:spcPct val="0"/>
        </a:spcBef>
        <a:spcAft>
          <a:spcPct val="0"/>
        </a:spcAft>
        <a:defRPr kumimoji="1" sz="4275">
          <a:solidFill>
            <a:schemeClr val="tx1"/>
          </a:solidFill>
          <a:latin typeface="Calibri" pitchFamily="34" charset="0"/>
          <a:ea typeface="ＭＳ Ｐゴシック" pitchFamily="50" charset="-128"/>
        </a:defRPr>
      </a:lvl6pPr>
      <a:lvl7pPr marL="685784" algn="ctr" defTabSz="895328" rtl="0" fontAlgn="base">
        <a:spcBef>
          <a:spcPct val="0"/>
        </a:spcBef>
        <a:spcAft>
          <a:spcPct val="0"/>
        </a:spcAft>
        <a:defRPr kumimoji="1" sz="4275">
          <a:solidFill>
            <a:schemeClr val="tx1"/>
          </a:solidFill>
          <a:latin typeface="Calibri" pitchFamily="34" charset="0"/>
          <a:ea typeface="ＭＳ Ｐゴシック" pitchFamily="50" charset="-128"/>
        </a:defRPr>
      </a:lvl7pPr>
      <a:lvl8pPr marL="1028675" algn="ctr" defTabSz="895328" rtl="0" fontAlgn="base">
        <a:spcBef>
          <a:spcPct val="0"/>
        </a:spcBef>
        <a:spcAft>
          <a:spcPct val="0"/>
        </a:spcAft>
        <a:defRPr kumimoji="1" sz="4275">
          <a:solidFill>
            <a:schemeClr val="tx1"/>
          </a:solidFill>
          <a:latin typeface="Calibri" pitchFamily="34" charset="0"/>
          <a:ea typeface="ＭＳ Ｐゴシック" pitchFamily="50" charset="-128"/>
        </a:defRPr>
      </a:lvl8pPr>
      <a:lvl9pPr marL="1371566" algn="ctr" defTabSz="895328" rtl="0" fontAlgn="base">
        <a:spcBef>
          <a:spcPct val="0"/>
        </a:spcBef>
        <a:spcAft>
          <a:spcPct val="0"/>
        </a:spcAft>
        <a:defRPr kumimoji="1" sz="4275">
          <a:solidFill>
            <a:schemeClr val="tx1"/>
          </a:solidFill>
          <a:latin typeface="Calibri" pitchFamily="34" charset="0"/>
          <a:ea typeface="ＭＳ Ｐゴシック" pitchFamily="50" charset="-128"/>
        </a:defRPr>
      </a:lvl9pPr>
    </p:titleStyle>
    <p:bodyStyle>
      <a:lvl1pPr marL="335748" indent="-335748" algn="l" defTabSz="895328" rtl="0" eaLnBrk="0" fontAlgn="base" hangingPunct="0">
        <a:spcBef>
          <a:spcPct val="20000"/>
        </a:spcBef>
        <a:spcAft>
          <a:spcPct val="0"/>
        </a:spcAft>
        <a:buFont typeface="Arial" charset="0"/>
        <a:buChar char="•"/>
        <a:defRPr kumimoji="1" sz="3150" kern="1200">
          <a:solidFill>
            <a:schemeClr val="tx1"/>
          </a:solidFill>
          <a:latin typeface="+mn-lt"/>
          <a:ea typeface="+mn-ea"/>
          <a:cs typeface="+mn-cs"/>
        </a:defRPr>
      </a:lvl1pPr>
      <a:lvl2pPr marL="727454" indent="-279791" algn="l" defTabSz="895328" rtl="0" eaLnBrk="0" fontAlgn="base" hangingPunct="0">
        <a:spcBef>
          <a:spcPct val="20000"/>
        </a:spcBef>
        <a:spcAft>
          <a:spcPct val="0"/>
        </a:spcAft>
        <a:buFont typeface="Arial" charset="0"/>
        <a:buChar char="–"/>
        <a:defRPr kumimoji="1" sz="2775" kern="1200">
          <a:solidFill>
            <a:schemeClr val="tx1"/>
          </a:solidFill>
          <a:latin typeface="+mn-lt"/>
          <a:ea typeface="+mn-ea"/>
          <a:cs typeface="+mn-cs"/>
        </a:defRPr>
      </a:lvl2pPr>
      <a:lvl3pPr marL="1119160" indent="-223832" algn="l" defTabSz="895328" rtl="0" eaLnBrk="0" fontAlgn="base" hangingPunct="0">
        <a:spcBef>
          <a:spcPct val="20000"/>
        </a:spcBef>
        <a:spcAft>
          <a:spcPct val="0"/>
        </a:spcAft>
        <a:buFont typeface="Arial" charset="0"/>
        <a:buChar char="•"/>
        <a:defRPr kumimoji="1" sz="2325" kern="1200">
          <a:solidFill>
            <a:schemeClr val="tx1"/>
          </a:solidFill>
          <a:latin typeface="+mn-lt"/>
          <a:ea typeface="+mn-ea"/>
          <a:cs typeface="+mn-cs"/>
        </a:defRPr>
      </a:lvl3pPr>
      <a:lvl4pPr marL="1568015" indent="-223832" algn="l" defTabSz="895328" rtl="0" eaLnBrk="0" fontAlgn="base" hangingPunct="0">
        <a:spcBef>
          <a:spcPct val="20000"/>
        </a:spcBef>
        <a:spcAft>
          <a:spcPct val="0"/>
        </a:spcAft>
        <a:buFont typeface="Arial" charset="0"/>
        <a:buChar char="–"/>
        <a:defRPr kumimoji="1" sz="1950" kern="1200">
          <a:solidFill>
            <a:schemeClr val="tx1"/>
          </a:solidFill>
          <a:latin typeface="+mn-lt"/>
          <a:ea typeface="+mn-ea"/>
          <a:cs typeface="+mn-cs"/>
        </a:defRPr>
      </a:lvl4pPr>
      <a:lvl5pPr marL="2015678" indent="-223832" algn="l" defTabSz="895328" rtl="0" eaLnBrk="0" fontAlgn="base" hangingPunct="0">
        <a:spcBef>
          <a:spcPct val="20000"/>
        </a:spcBef>
        <a:spcAft>
          <a:spcPct val="0"/>
        </a:spcAft>
        <a:buFont typeface="Arial" charset="0"/>
        <a:buChar char="»"/>
        <a:defRPr kumimoji="1" sz="1950" kern="1200">
          <a:solidFill>
            <a:schemeClr val="tx1"/>
          </a:solidFill>
          <a:latin typeface="+mn-lt"/>
          <a:ea typeface="+mn-ea"/>
          <a:cs typeface="+mn-cs"/>
        </a:defRPr>
      </a:lvl5pPr>
      <a:lvl6pPr marL="2464121" indent="-224012" algn="l" defTabSz="896044" rtl="0" eaLnBrk="1" latinLnBrk="0" hangingPunct="1">
        <a:spcBef>
          <a:spcPct val="20000"/>
        </a:spcBef>
        <a:buFont typeface="Arial" pitchFamily="34" charset="0"/>
        <a:buChar char="•"/>
        <a:defRPr kumimoji="1" sz="1950" kern="1200">
          <a:solidFill>
            <a:schemeClr val="tx1"/>
          </a:solidFill>
          <a:latin typeface="+mn-lt"/>
          <a:ea typeface="+mn-ea"/>
          <a:cs typeface="+mn-cs"/>
        </a:defRPr>
      </a:lvl6pPr>
      <a:lvl7pPr marL="2912143" indent="-224012" algn="l" defTabSz="896044" rtl="0" eaLnBrk="1" latinLnBrk="0" hangingPunct="1">
        <a:spcBef>
          <a:spcPct val="20000"/>
        </a:spcBef>
        <a:buFont typeface="Arial" pitchFamily="34" charset="0"/>
        <a:buChar char="•"/>
        <a:defRPr kumimoji="1" sz="1950" kern="1200">
          <a:solidFill>
            <a:schemeClr val="tx1"/>
          </a:solidFill>
          <a:latin typeface="+mn-lt"/>
          <a:ea typeface="+mn-ea"/>
          <a:cs typeface="+mn-cs"/>
        </a:defRPr>
      </a:lvl7pPr>
      <a:lvl8pPr marL="3360164" indent="-224012" algn="l" defTabSz="896044" rtl="0" eaLnBrk="1" latinLnBrk="0" hangingPunct="1">
        <a:spcBef>
          <a:spcPct val="20000"/>
        </a:spcBef>
        <a:buFont typeface="Arial" pitchFamily="34" charset="0"/>
        <a:buChar char="•"/>
        <a:defRPr kumimoji="1" sz="1950" kern="1200">
          <a:solidFill>
            <a:schemeClr val="tx1"/>
          </a:solidFill>
          <a:latin typeface="+mn-lt"/>
          <a:ea typeface="+mn-ea"/>
          <a:cs typeface="+mn-cs"/>
        </a:defRPr>
      </a:lvl8pPr>
      <a:lvl9pPr marL="3808187" indent="-224012" algn="l" defTabSz="896044" rtl="0" eaLnBrk="1" latinLnBrk="0" hangingPunct="1">
        <a:spcBef>
          <a:spcPct val="20000"/>
        </a:spcBef>
        <a:buFont typeface="Arial" pitchFamily="34" charset="0"/>
        <a:buChar char="•"/>
        <a:defRPr kumimoji="1" sz="1950" kern="1200">
          <a:solidFill>
            <a:schemeClr val="tx1"/>
          </a:solidFill>
          <a:latin typeface="+mn-lt"/>
          <a:ea typeface="+mn-ea"/>
          <a:cs typeface="+mn-cs"/>
        </a:defRPr>
      </a:lvl9pPr>
    </p:bodyStyle>
    <p:otherStyle>
      <a:defPPr>
        <a:defRPr lang="ja-JP"/>
      </a:defPPr>
      <a:lvl1pPr marL="0" algn="l" defTabSz="896044" rtl="0" eaLnBrk="1" latinLnBrk="0" hangingPunct="1">
        <a:defRPr kumimoji="1" sz="1800" kern="1200">
          <a:solidFill>
            <a:schemeClr val="tx1"/>
          </a:solidFill>
          <a:latin typeface="+mn-lt"/>
          <a:ea typeface="+mn-ea"/>
          <a:cs typeface="+mn-cs"/>
        </a:defRPr>
      </a:lvl1pPr>
      <a:lvl2pPr marL="448022" algn="l" defTabSz="896044" rtl="0" eaLnBrk="1" latinLnBrk="0" hangingPunct="1">
        <a:defRPr kumimoji="1" sz="1800" kern="1200">
          <a:solidFill>
            <a:schemeClr val="tx1"/>
          </a:solidFill>
          <a:latin typeface="+mn-lt"/>
          <a:ea typeface="+mn-ea"/>
          <a:cs typeface="+mn-cs"/>
        </a:defRPr>
      </a:lvl2pPr>
      <a:lvl3pPr marL="896044" algn="l" defTabSz="896044" rtl="0" eaLnBrk="1" latinLnBrk="0" hangingPunct="1">
        <a:defRPr kumimoji="1" sz="1800" kern="1200">
          <a:solidFill>
            <a:schemeClr val="tx1"/>
          </a:solidFill>
          <a:latin typeface="+mn-lt"/>
          <a:ea typeface="+mn-ea"/>
          <a:cs typeface="+mn-cs"/>
        </a:defRPr>
      </a:lvl3pPr>
      <a:lvl4pPr marL="1344066" algn="l" defTabSz="896044" rtl="0" eaLnBrk="1" latinLnBrk="0" hangingPunct="1">
        <a:defRPr kumimoji="1" sz="1800" kern="1200">
          <a:solidFill>
            <a:schemeClr val="tx1"/>
          </a:solidFill>
          <a:latin typeface="+mn-lt"/>
          <a:ea typeface="+mn-ea"/>
          <a:cs typeface="+mn-cs"/>
        </a:defRPr>
      </a:lvl4pPr>
      <a:lvl5pPr marL="1792088" algn="l" defTabSz="896044" rtl="0" eaLnBrk="1" latinLnBrk="0" hangingPunct="1">
        <a:defRPr kumimoji="1" sz="1800" kern="1200">
          <a:solidFill>
            <a:schemeClr val="tx1"/>
          </a:solidFill>
          <a:latin typeface="+mn-lt"/>
          <a:ea typeface="+mn-ea"/>
          <a:cs typeface="+mn-cs"/>
        </a:defRPr>
      </a:lvl5pPr>
      <a:lvl6pPr marL="2240111" algn="l" defTabSz="896044" rtl="0" eaLnBrk="1" latinLnBrk="0" hangingPunct="1">
        <a:defRPr kumimoji="1" sz="1800" kern="1200">
          <a:solidFill>
            <a:schemeClr val="tx1"/>
          </a:solidFill>
          <a:latin typeface="+mn-lt"/>
          <a:ea typeface="+mn-ea"/>
          <a:cs typeface="+mn-cs"/>
        </a:defRPr>
      </a:lvl6pPr>
      <a:lvl7pPr marL="2688132" algn="l" defTabSz="896044" rtl="0" eaLnBrk="1" latinLnBrk="0" hangingPunct="1">
        <a:defRPr kumimoji="1" sz="1800" kern="1200">
          <a:solidFill>
            <a:schemeClr val="tx1"/>
          </a:solidFill>
          <a:latin typeface="+mn-lt"/>
          <a:ea typeface="+mn-ea"/>
          <a:cs typeface="+mn-cs"/>
        </a:defRPr>
      </a:lvl7pPr>
      <a:lvl8pPr marL="3136154" algn="l" defTabSz="896044" rtl="0" eaLnBrk="1" latinLnBrk="0" hangingPunct="1">
        <a:defRPr kumimoji="1" sz="1800" kern="1200">
          <a:solidFill>
            <a:schemeClr val="tx1"/>
          </a:solidFill>
          <a:latin typeface="+mn-lt"/>
          <a:ea typeface="+mn-ea"/>
          <a:cs typeface="+mn-cs"/>
        </a:defRPr>
      </a:lvl8pPr>
      <a:lvl9pPr marL="3584175" algn="l" defTabSz="896044"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460140" y="1884276"/>
            <a:ext cx="11935326" cy="5616624"/>
          </a:xfrm>
        </p:spPr>
        <p:txBody>
          <a:bodyPr/>
          <a:lstStyle/>
          <a:p>
            <a:r>
              <a:rPr lang="ja-JP" altLang="en-US" sz="3000" dirty="0"/>
              <a:t>一般演題</a:t>
            </a:r>
            <a:br>
              <a:rPr lang="en-US" altLang="ja-JP" sz="3000" dirty="0"/>
            </a:br>
            <a:br>
              <a:rPr lang="en-US" altLang="ja-JP" sz="3000" dirty="0"/>
            </a:br>
            <a:br>
              <a:rPr lang="en-US" altLang="ja-JP" sz="3000" dirty="0"/>
            </a:br>
            <a:br>
              <a:rPr lang="ja-JP" altLang="en-US" sz="3600" dirty="0"/>
            </a:br>
            <a:r>
              <a:rPr lang="ja-JP" altLang="en-US" sz="3300" dirty="0"/>
              <a:t>洲本市における妊婦の喫煙問題の現状と対策</a:t>
            </a:r>
            <a:r>
              <a:rPr lang="en-US" altLang="ja-JP" sz="3300" dirty="0"/>
              <a:t>(</a:t>
            </a:r>
            <a:r>
              <a:rPr lang="ja-JP" altLang="en-US" sz="3300" dirty="0"/>
              <a:t>第１７報</a:t>
            </a:r>
            <a:r>
              <a:rPr lang="en-US" altLang="ja-JP" sz="3300" dirty="0"/>
              <a:t>)</a:t>
            </a:r>
            <a:br>
              <a:rPr lang="en-US" altLang="ja-JP" sz="3300" dirty="0"/>
            </a:br>
            <a:br>
              <a:rPr lang="en-US" altLang="ja-JP" sz="3300" dirty="0"/>
            </a:br>
            <a:br>
              <a:rPr lang="en-US" altLang="ja-JP" sz="3300" dirty="0"/>
            </a:br>
            <a:br>
              <a:rPr lang="en-US" altLang="ja-JP" sz="3300" dirty="0"/>
            </a:br>
            <a:br>
              <a:rPr lang="en-US" altLang="ja-JP" sz="2100" dirty="0"/>
            </a:br>
            <a:br>
              <a:rPr lang="en-US" altLang="ja-JP" sz="2100" dirty="0"/>
            </a:br>
            <a:r>
              <a:rPr lang="ja-JP" altLang="en-US" sz="3000" dirty="0"/>
              <a:t>洲本市応急診療所（兵庫県・淡路島）　山岡雅顕</a:t>
            </a:r>
            <a:endParaRPr lang="ja-JP" altLang="en-US" sz="3600" dirty="0"/>
          </a:p>
        </p:txBody>
      </p:sp>
      <p:sp>
        <p:nvSpPr>
          <p:cNvPr id="5" name="サブタイトル 4"/>
          <p:cNvSpPr>
            <a:spLocks noGrp="1"/>
          </p:cNvSpPr>
          <p:nvPr>
            <p:ph type="subTitle" idx="1"/>
          </p:nvPr>
        </p:nvSpPr>
        <p:spPr>
          <a:xfrm>
            <a:off x="1378242" y="7711297"/>
            <a:ext cx="10045116" cy="619292"/>
          </a:xfrm>
        </p:spPr>
        <p:txBody>
          <a:bodyPr/>
          <a:lstStyle/>
          <a:p>
            <a:r>
              <a:rPr lang="ja-JP" altLang="en-US" sz="2400" dirty="0"/>
              <a:t>第</a:t>
            </a:r>
            <a:r>
              <a:rPr lang="en-US" altLang="ja-JP" sz="2400" dirty="0"/>
              <a:t>20</a:t>
            </a:r>
            <a:r>
              <a:rPr lang="ja-JP" altLang="en-US" sz="2400" dirty="0"/>
              <a:t>回日本禁煙学会学術総会　</a:t>
            </a:r>
            <a:r>
              <a:rPr lang="en-US" altLang="ja-JP" sz="2400" dirty="0"/>
              <a:t>2026</a:t>
            </a:r>
            <a:r>
              <a:rPr lang="ja-JP" altLang="en-US" sz="2400" dirty="0"/>
              <a:t>年　</a:t>
            </a:r>
            <a:r>
              <a:rPr lang="en-US" altLang="ja-JP" sz="2400" dirty="0"/>
              <a:t>10</a:t>
            </a:r>
            <a:r>
              <a:rPr lang="ja-JP" altLang="en-US" sz="2400" dirty="0"/>
              <a:t>月</a:t>
            </a:r>
            <a:r>
              <a:rPr lang="en-US" altLang="ja-JP" sz="2400" dirty="0"/>
              <a:t>24</a:t>
            </a:r>
            <a:r>
              <a:rPr lang="ja-JP" altLang="en-US" sz="2400" dirty="0"/>
              <a:t> 日（土）～ </a:t>
            </a:r>
            <a:r>
              <a:rPr lang="en-US" altLang="ja-JP" sz="2400" dirty="0"/>
              <a:t>10</a:t>
            </a:r>
            <a:r>
              <a:rPr lang="ja-JP" altLang="en-US" sz="2400" dirty="0"/>
              <a:t>月</a:t>
            </a:r>
            <a:r>
              <a:rPr lang="en-US" altLang="ja-JP" sz="2400" dirty="0"/>
              <a:t>25</a:t>
            </a:r>
            <a:r>
              <a:rPr lang="ja-JP" altLang="en-US" sz="2400" dirty="0"/>
              <a:t>日（日）</a:t>
            </a:r>
            <a:endParaRPr kumimoji="1" lang="en-US" altLang="ja-JP" dirty="0"/>
          </a:p>
        </p:txBody>
      </p:sp>
    </p:spTree>
    <p:extLst>
      <p:ext uri="{BB962C8B-B14F-4D97-AF65-F5344CB8AC3E}">
        <p14:creationId xmlns:p14="http://schemas.microsoft.com/office/powerpoint/2010/main" val="3197412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7"/>
          <p:cNvSpPr>
            <a:spLocks noGrp="1" noChangeArrowheads="1"/>
          </p:cNvSpPr>
          <p:nvPr>
            <p:ph idx="1"/>
          </p:nvPr>
        </p:nvSpPr>
        <p:spPr>
          <a:xfrm>
            <a:off x="433137" y="8473008"/>
            <a:ext cx="11935326" cy="540929"/>
          </a:xfrm>
        </p:spPr>
        <p:txBody>
          <a:bodyPr/>
          <a:lstStyle/>
          <a:p>
            <a:pPr marL="0" indent="0" algn="ctr" eaLnBrk="1" hangingPunct="1">
              <a:lnSpc>
                <a:spcPct val="90000"/>
              </a:lnSpc>
              <a:buClr>
                <a:schemeClr val="tx1"/>
              </a:buClr>
              <a:buNone/>
            </a:pPr>
            <a:r>
              <a:rPr lang="ja-JP" altLang="en-US" sz="2100" dirty="0">
                <a:latin typeface="Times New Roman" pitchFamily="18" charset="0"/>
                <a:cs typeface="Times New Roman" pitchFamily="18" charset="0"/>
              </a:rPr>
              <a:t>同居喫煙者の実数は下げ止まっており、特に、加熱式タバコ使用者数が増加傾向にある。</a:t>
            </a:r>
            <a:endParaRPr lang="en-US" altLang="ja-JP" sz="2100" dirty="0">
              <a:latin typeface="Times New Roman" pitchFamily="18" charset="0"/>
              <a:cs typeface="Times New Roman" pitchFamily="18" charset="0"/>
            </a:endParaRPr>
          </a:p>
        </p:txBody>
      </p:sp>
      <p:sp>
        <p:nvSpPr>
          <p:cNvPr id="2" name="Rectangle 29">
            <a:extLst>
              <a:ext uri="{FF2B5EF4-FFF2-40B4-BE49-F238E27FC236}">
                <a16:creationId xmlns:a16="http://schemas.microsoft.com/office/drawing/2014/main" id="{5DF87B3B-D0AF-472A-BA09-C5E8B95BEFBD}"/>
              </a:ext>
            </a:extLst>
          </p:cNvPr>
          <p:cNvSpPr>
            <a:spLocks noChangeArrowheads="1"/>
          </p:cNvSpPr>
          <p:nvPr/>
        </p:nvSpPr>
        <p:spPr bwMode="auto">
          <a:xfrm>
            <a:off x="1665242" y="399132"/>
            <a:ext cx="9093074" cy="944214"/>
          </a:xfrm>
          <a:prstGeom prst="rect">
            <a:avLst/>
          </a:prstGeom>
          <a:noFill/>
          <a:ln w="9525">
            <a:noFill/>
            <a:miter lim="800000"/>
            <a:headEnd/>
            <a:tailEnd/>
          </a:ln>
        </p:spPr>
        <p:txBody>
          <a:bodyPr lIns="96002" tIns="48002" rIns="96002" bIns="48002"/>
          <a:lstStyle/>
          <a:p>
            <a:pPr algn="ctr" defTabSz="685784" fontAlgn="auto">
              <a:spcBef>
                <a:spcPts val="0"/>
              </a:spcBef>
              <a:spcAft>
                <a:spcPts val="0"/>
              </a:spcAft>
              <a:defRPr sz="1400" b="0" i="0" u="none" strike="noStrike" kern="1200" spc="0" baseline="0">
                <a:solidFill>
                  <a:sysClr val="windowText" lastClr="000000">
                    <a:lumMod val="65000"/>
                    <a:lumOff val="35000"/>
                  </a:sysClr>
                </a:solidFill>
                <a:latin typeface="+mn-lt"/>
                <a:ea typeface="+mn-ea"/>
                <a:cs typeface="+mn-cs"/>
              </a:defRPr>
            </a:pPr>
            <a:r>
              <a:rPr lang="ja-JP" altLang="en-US" sz="3300" dirty="0"/>
              <a:t>同居喫煙者の加熱式</a:t>
            </a:r>
            <a:r>
              <a:rPr lang="en-US" altLang="ja-JP" sz="3300" dirty="0"/>
              <a:t>/</a:t>
            </a:r>
            <a:r>
              <a:rPr lang="ja-JP" altLang="en-US" sz="3300" dirty="0"/>
              <a:t>普通タバコ使用者数の推移</a:t>
            </a:r>
            <a:endParaRPr lang="en-US" altLang="ja-JP" sz="3300" dirty="0"/>
          </a:p>
          <a:p>
            <a:pPr algn="ctr" defTabSz="685784" fontAlgn="auto">
              <a:spcBef>
                <a:spcPts val="0"/>
              </a:spcBef>
              <a:spcAft>
                <a:spcPts val="0"/>
              </a:spcAft>
              <a:defRPr sz="1400" b="0" i="0" u="none" strike="noStrike" kern="1200" spc="0" baseline="0">
                <a:solidFill>
                  <a:sysClr val="windowText" lastClr="000000">
                    <a:lumMod val="65000"/>
                    <a:lumOff val="35000"/>
                  </a:sysClr>
                </a:solidFill>
                <a:latin typeface="+mn-lt"/>
                <a:ea typeface="+mn-ea"/>
                <a:cs typeface="+mn-cs"/>
              </a:defRPr>
            </a:pPr>
            <a:r>
              <a:rPr lang="en-US" altLang="ja-JP" sz="1500" dirty="0"/>
              <a:t>※2018</a:t>
            </a:r>
            <a:r>
              <a:rPr lang="ja-JP" altLang="ja-JP" sz="1500" dirty="0"/>
              <a:t>年</a:t>
            </a:r>
            <a:r>
              <a:rPr lang="en-US" altLang="ja-JP" sz="1500" dirty="0"/>
              <a:t>8</a:t>
            </a:r>
            <a:r>
              <a:rPr lang="ja-JP" altLang="ja-JP" sz="1500" dirty="0"/>
              <a:t>月～</a:t>
            </a:r>
            <a:r>
              <a:rPr lang="en-US" altLang="ja-JP" sz="1500" dirty="0"/>
              <a:t>2026</a:t>
            </a:r>
            <a:r>
              <a:rPr lang="ja-JP" altLang="ja-JP" sz="1500" dirty="0"/>
              <a:t>年</a:t>
            </a:r>
            <a:r>
              <a:rPr lang="en-US" altLang="ja-JP" sz="1500" dirty="0"/>
              <a:t>3</a:t>
            </a:r>
            <a:r>
              <a:rPr lang="ja-JP" altLang="ja-JP" sz="1500" dirty="0"/>
              <a:t>月の妊婦同居喫煙者で回答のあった人の</a:t>
            </a:r>
            <a:r>
              <a:rPr lang="ja-JP" altLang="en-US" sz="1500" dirty="0"/>
              <a:t>年度別推移</a:t>
            </a:r>
            <a:endParaRPr lang="ja-JP" altLang="ja-JP" sz="600" dirty="0"/>
          </a:p>
        </p:txBody>
      </p:sp>
      <p:pic>
        <p:nvPicPr>
          <p:cNvPr id="4" name="図 3">
            <a:extLst>
              <a:ext uri="{FF2B5EF4-FFF2-40B4-BE49-F238E27FC236}">
                <a16:creationId xmlns:a16="http://schemas.microsoft.com/office/drawing/2014/main" id="{F80F655D-1EC9-04DB-E9F9-1D2EA82B6BBF}"/>
              </a:ext>
            </a:extLst>
          </p:cNvPr>
          <p:cNvPicPr>
            <a:picLocks noChangeAspect="1"/>
          </p:cNvPicPr>
          <p:nvPr/>
        </p:nvPicPr>
        <p:blipFill>
          <a:blip r:embed="rId2"/>
          <a:stretch>
            <a:fillRect/>
          </a:stretch>
        </p:blipFill>
        <p:spPr>
          <a:xfrm>
            <a:off x="928192" y="1056184"/>
            <a:ext cx="10490463" cy="7416824"/>
          </a:xfrm>
          <a:prstGeom prst="rect">
            <a:avLst/>
          </a:prstGeom>
        </p:spPr>
      </p:pic>
    </p:spTree>
    <p:extLst>
      <p:ext uri="{BB962C8B-B14F-4D97-AF65-F5344CB8AC3E}">
        <p14:creationId xmlns:p14="http://schemas.microsoft.com/office/powerpoint/2010/main" val="2522931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9529" y="7556777"/>
            <a:ext cx="1292781" cy="1292781"/>
          </a:xfrm>
          <a:prstGeom prst="rect">
            <a:avLst/>
          </a:prstGeom>
        </p:spPr>
      </p:pic>
      <p:sp>
        <p:nvSpPr>
          <p:cNvPr id="10244" name="Rectangle 25"/>
          <p:cNvSpPr>
            <a:spLocks noGrp="1" noChangeArrowheads="1"/>
          </p:cNvSpPr>
          <p:nvPr>
            <p:ph type="title"/>
          </p:nvPr>
        </p:nvSpPr>
        <p:spPr>
          <a:xfrm>
            <a:off x="3169244" y="441654"/>
            <a:ext cx="6463112" cy="882541"/>
          </a:xfrm>
        </p:spPr>
        <p:txBody>
          <a:bodyPr/>
          <a:lstStyle/>
          <a:p>
            <a:pPr eaLnBrk="1" hangingPunct="1"/>
            <a:r>
              <a:rPr lang="ja-JP" altLang="en-US" dirty="0"/>
              <a:t>考察</a:t>
            </a:r>
          </a:p>
        </p:txBody>
      </p:sp>
      <p:sp>
        <p:nvSpPr>
          <p:cNvPr id="10245" name="Text Box 26"/>
          <p:cNvSpPr txBox="1">
            <a:spLocks noChangeArrowheads="1"/>
          </p:cNvSpPr>
          <p:nvPr/>
        </p:nvSpPr>
        <p:spPr bwMode="auto">
          <a:xfrm>
            <a:off x="349713" y="1406567"/>
            <a:ext cx="6972597" cy="7351092"/>
          </a:xfrm>
          <a:prstGeom prst="rect">
            <a:avLst/>
          </a:prstGeom>
          <a:noFill/>
          <a:ln w="9525">
            <a:noFill/>
            <a:miter lim="800000"/>
            <a:headEnd/>
            <a:tailEnd/>
          </a:ln>
        </p:spPr>
        <p:txBody>
          <a:bodyPr wrap="square" lIns="56237" tIns="28119" rIns="56237" bIns="28119">
            <a:spAutoFit/>
          </a:bodyPr>
          <a:lstStyle/>
          <a:p>
            <a:pPr defTabSz="560771"/>
            <a:r>
              <a:rPr lang="ja-JP" altLang="en-US" sz="3200" dirty="0"/>
              <a:t>妊婦喫煙率は過去最低レベルとなっているが、同居喫煙者数の下げ止まりに伴って、タバコの煙のない家庭の割合が減少に転じている。受動喫煙対策としては外だけで吸うか換気扇がほとんどである。タバコの害に関する知識普及率は全体に増えているが、</a:t>
            </a:r>
            <a:r>
              <a:rPr lang="en-US" altLang="ja-JP" sz="3200" dirty="0"/>
              <a:t>SIDS</a:t>
            </a:r>
            <a:r>
              <a:rPr lang="ja-JP" altLang="en-US" sz="3200" dirty="0"/>
              <a:t>についてはまだ</a:t>
            </a:r>
            <a:r>
              <a:rPr lang="en-US" altLang="ja-JP" sz="3200" dirty="0"/>
              <a:t>6</a:t>
            </a:r>
            <a:r>
              <a:rPr lang="ja-JP" altLang="en-US" sz="3200" dirty="0"/>
              <a:t>割台である。同居喫煙者の加熱式タバコの割合が増えており、最大の課題である。</a:t>
            </a:r>
            <a:endParaRPr lang="en-US" altLang="ja-JP" sz="3200" dirty="0"/>
          </a:p>
          <a:p>
            <a:pPr defTabSz="560771"/>
            <a:endParaRPr lang="en-US" altLang="ja-JP" sz="3200" dirty="0"/>
          </a:p>
          <a:p>
            <a:pPr defTabSz="560771"/>
            <a:endParaRPr lang="en-US" altLang="ja-JP" sz="3200" dirty="0"/>
          </a:p>
          <a:p>
            <a:pPr marL="469106" defTabSz="560771"/>
            <a:endParaRPr lang="en-US" altLang="ja-JP" sz="1500" dirty="0"/>
          </a:p>
          <a:p>
            <a:pPr marL="469106" defTabSz="560771"/>
            <a:endParaRPr lang="en-US" altLang="ja-JP" sz="1500" dirty="0"/>
          </a:p>
          <a:p>
            <a:pPr marL="469106" defTabSz="560771"/>
            <a:r>
              <a:rPr lang="ja-JP" altLang="en-US" sz="1500" dirty="0"/>
              <a:t>参考　：　</a:t>
            </a:r>
            <a:endParaRPr lang="en-US" altLang="ja-JP" sz="1500" dirty="0"/>
          </a:p>
          <a:p>
            <a:pPr marL="469106" defTabSz="560771"/>
            <a:r>
              <a:rPr lang="ja-JP" altLang="en-US" sz="1500" dirty="0"/>
              <a:t>洲本市禁煙専門外来</a:t>
            </a:r>
            <a:r>
              <a:rPr lang="en-US" altLang="ja-JP" sz="1500" dirty="0"/>
              <a:t>&amp;</a:t>
            </a:r>
            <a:r>
              <a:rPr lang="ja-JP" altLang="en-US" sz="1500" dirty="0"/>
              <a:t>禁煙支援センターホームページ</a:t>
            </a:r>
          </a:p>
          <a:p>
            <a:pPr marL="469106" defTabSz="560771"/>
            <a:r>
              <a:rPr lang="en-US" altLang="ja-JP" sz="1500" dirty="0"/>
              <a:t>http://www1.sumoto.gr.jp/shinryou/kituen/</a:t>
            </a:r>
          </a:p>
          <a:p>
            <a:pPr marL="336947" defTabSz="560771"/>
            <a:r>
              <a:rPr lang="ja-JP" altLang="en-US" sz="1500" dirty="0"/>
              <a:t>（今回および過去の発表抄録・</a:t>
            </a:r>
            <a:r>
              <a:rPr lang="en-US" altLang="ja-JP" sz="1500" dirty="0"/>
              <a:t>PPT</a:t>
            </a:r>
            <a:r>
              <a:rPr lang="ja-JP" altLang="en-US" sz="1500" dirty="0"/>
              <a:t>ファイルなども掲載しています）</a:t>
            </a:r>
          </a:p>
        </p:txBody>
      </p:sp>
      <p:sp>
        <p:nvSpPr>
          <p:cNvPr id="10247" name="テキスト ボックス 8"/>
          <p:cNvSpPr txBox="1">
            <a:spLocks noChangeArrowheads="1"/>
          </p:cNvSpPr>
          <p:nvPr/>
        </p:nvSpPr>
        <p:spPr bwMode="auto">
          <a:xfrm>
            <a:off x="7533075" y="7802218"/>
            <a:ext cx="4626915" cy="784830"/>
          </a:xfrm>
          <a:prstGeom prst="rect">
            <a:avLst/>
          </a:prstGeom>
          <a:noFill/>
          <a:ln w="9525">
            <a:noFill/>
            <a:miter lim="800000"/>
            <a:headEnd/>
            <a:tailEnd/>
          </a:ln>
        </p:spPr>
        <p:txBody>
          <a:bodyPr wrap="square">
            <a:spAutoFit/>
          </a:bodyPr>
          <a:lstStyle/>
          <a:p>
            <a:r>
              <a:rPr lang="en-US" altLang="ja-JP" sz="1200" dirty="0"/>
              <a:t>2003</a:t>
            </a:r>
            <a:r>
              <a:rPr lang="ja-JP" altLang="en-US" sz="1200" dirty="0"/>
              <a:t>年から改良しながら洲本市の全妊婦に配布しているパンフレット</a:t>
            </a:r>
            <a:endParaRPr lang="en-US" altLang="ja-JP" sz="1200" dirty="0"/>
          </a:p>
          <a:p>
            <a:r>
              <a:rPr lang="ja-JP" altLang="en-US" sz="1200" dirty="0"/>
              <a:t>（</a:t>
            </a:r>
            <a:r>
              <a:rPr lang="en-US" altLang="ja-JP" sz="1200" dirty="0"/>
              <a:t>HP</a:t>
            </a:r>
            <a:r>
              <a:rPr lang="ja-JP" altLang="en-US" sz="1200" dirty="0"/>
              <a:t>から各種パンフダウンロードできます）</a:t>
            </a:r>
            <a:endParaRPr lang="en-US" altLang="ja-JP" sz="1200" dirty="0"/>
          </a:p>
          <a:p>
            <a:r>
              <a:rPr lang="en-US" altLang="ja-JP" sz="1050" dirty="0"/>
              <a:t>※</a:t>
            </a:r>
            <a:r>
              <a:rPr lang="ja-JP" altLang="en-US" sz="1050" dirty="0"/>
              <a:t>禁煙マークを含めて著作などに関するあらゆる権利を放棄しておりますので自由に改変改良してお使い下さい！</a:t>
            </a:r>
          </a:p>
        </p:txBody>
      </p:sp>
      <p:pic>
        <p:nvPicPr>
          <p:cNvPr id="5" name="図 4" descr="テキスト&#10;&#10;自動的に生成された説明">
            <a:extLst>
              <a:ext uri="{FF2B5EF4-FFF2-40B4-BE49-F238E27FC236}">
                <a16:creationId xmlns:a16="http://schemas.microsoft.com/office/drawing/2014/main" id="{1C39EF48-EE47-439E-8716-E901114B32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788" t="3673" r="5168" b="14315"/>
          <a:stretch/>
        </p:blipFill>
        <p:spPr>
          <a:xfrm>
            <a:off x="7392565" y="1406567"/>
            <a:ext cx="4767425" cy="6140518"/>
          </a:xfrm>
          <a:prstGeom prst="rect">
            <a:avLst/>
          </a:prstGeom>
          <a:ln>
            <a:solidFill>
              <a:schemeClr val="bg1">
                <a:lumMod val="65000"/>
              </a:schemeClr>
            </a:solidFill>
          </a:ln>
          <a:effectLst>
            <a:outerShdw blurRad="50800" dist="38100" dir="2700000" algn="tl" rotWithShape="0">
              <a:prstClr val="black">
                <a:alpha val="40000"/>
              </a:prst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0" y="1848272"/>
            <a:ext cx="12801600" cy="3909691"/>
          </a:xfrm>
          <a:solidFill>
            <a:srgbClr val="000080"/>
          </a:solidFill>
          <a:ln>
            <a:solidFill>
              <a:srgbClr val="00FFFF"/>
            </a:solidFill>
            <a:miter lim="800000"/>
            <a:headEnd/>
            <a:tailEnd/>
          </a:ln>
        </p:spPr>
        <p:txBody>
          <a:bodyPr/>
          <a:lstStyle/>
          <a:p>
            <a:pPr algn="ctr"/>
            <a:r>
              <a:rPr lang="ja-JP" altLang="en-US" sz="5040" b="1" dirty="0">
                <a:solidFill>
                  <a:schemeClr val="bg1"/>
                </a:solidFill>
                <a:latin typeface="Arial" panose="020B0604020202020204" pitchFamily="34" charset="0"/>
                <a:ea typeface="ＭＳ Ｐゴシック" panose="020B0600070205080204" pitchFamily="50" charset="-128"/>
              </a:rPr>
              <a:t>ＣＯ Ｉ 開示</a:t>
            </a:r>
            <a:br>
              <a:rPr lang="en-US" altLang="ja-JP" sz="4200" b="1" dirty="0">
                <a:solidFill>
                  <a:schemeClr val="bg1"/>
                </a:solidFill>
                <a:latin typeface="Arial" panose="020B0604020202020204" pitchFamily="34" charset="0"/>
                <a:ea typeface="ＭＳ Ｐゴシック" panose="020B0600070205080204" pitchFamily="50" charset="-128"/>
              </a:rPr>
            </a:br>
            <a:r>
              <a:rPr lang="ja-JP" altLang="en-US" sz="1680" b="1" dirty="0">
                <a:solidFill>
                  <a:schemeClr val="bg1"/>
                </a:solidFill>
                <a:latin typeface="Arial" panose="020B0604020202020204" pitchFamily="34" charset="0"/>
                <a:ea typeface="ＭＳ Ｐゴシック" panose="020B0600070205080204" pitchFamily="50" charset="-128"/>
              </a:rPr>
              <a:t>　</a:t>
            </a:r>
            <a:br>
              <a:rPr lang="en-US" altLang="ja-JP" sz="2520" b="1" i="1" dirty="0">
                <a:solidFill>
                  <a:srgbClr val="FFFF1F"/>
                </a:solidFill>
                <a:ea typeface="ＭＳ Ｐゴシック" panose="020B0600070205080204" pitchFamily="50" charset="-128"/>
              </a:rPr>
            </a:br>
            <a:r>
              <a:rPr lang="ja-JP" altLang="en-US" sz="2100" b="1" dirty="0">
                <a:solidFill>
                  <a:srgbClr val="FFFF1F"/>
                </a:solidFill>
              </a:rPr>
              <a:t>発表者名：　山岡雅顕</a:t>
            </a:r>
            <a:endParaRPr lang="en-US" altLang="ja-JP" sz="2100" b="1" i="1" dirty="0">
              <a:solidFill>
                <a:srgbClr val="FFFF1F"/>
              </a:solidFill>
              <a:ea typeface="ＭＳ Ｐゴシック" panose="020B0600070205080204" pitchFamily="50" charset="-128"/>
            </a:endParaRPr>
          </a:p>
        </p:txBody>
      </p:sp>
      <p:sp>
        <p:nvSpPr>
          <p:cNvPr id="2051" name="Rectangle 3"/>
          <p:cNvSpPr>
            <a:spLocks noGrp="1" noChangeArrowheads="1"/>
          </p:cNvSpPr>
          <p:nvPr>
            <p:ph idx="1"/>
          </p:nvPr>
        </p:nvSpPr>
        <p:spPr>
          <a:xfrm>
            <a:off x="1889891" y="6168752"/>
            <a:ext cx="9021818" cy="2376264"/>
          </a:xfrm>
        </p:spPr>
        <p:txBody>
          <a:bodyPr>
            <a:normAutofit fontScale="92500"/>
          </a:bodyPr>
          <a:lstStyle/>
          <a:p>
            <a:pPr eaLnBrk="1" hangingPunct="1">
              <a:lnSpc>
                <a:spcPct val="80000"/>
              </a:lnSpc>
              <a:buFontTx/>
              <a:buNone/>
            </a:pPr>
            <a:r>
              <a:rPr lang="ja-JP" altLang="en-US" sz="3300" b="1" dirty="0">
                <a:solidFill>
                  <a:schemeClr val="tx1">
                    <a:lumMod val="95000"/>
                    <a:lumOff val="5000"/>
                  </a:schemeClr>
                </a:solidFill>
                <a:latin typeface="Arial" panose="020B0604020202020204" pitchFamily="34" charset="0"/>
                <a:ea typeface="ＭＳ Ｐゴシック" panose="020B0600070205080204" pitchFamily="50" charset="-128"/>
              </a:rPr>
              <a:t>演題発表内容に関連し、発表者に開示すべき</a:t>
            </a:r>
            <a:endParaRPr lang="en-US" altLang="ja-JP" sz="3300" b="1" dirty="0">
              <a:solidFill>
                <a:schemeClr val="tx1">
                  <a:lumMod val="95000"/>
                  <a:lumOff val="5000"/>
                </a:schemeClr>
              </a:solidFill>
              <a:latin typeface="Arial" panose="020B0604020202020204" pitchFamily="34" charset="0"/>
              <a:ea typeface="ＭＳ Ｐゴシック" panose="020B0600070205080204" pitchFamily="50" charset="-128"/>
            </a:endParaRPr>
          </a:p>
          <a:p>
            <a:pPr eaLnBrk="1" hangingPunct="1">
              <a:lnSpc>
                <a:spcPct val="80000"/>
              </a:lnSpc>
              <a:buFontTx/>
              <a:buNone/>
            </a:pPr>
            <a:r>
              <a:rPr lang="en-US" altLang="ja-JP" sz="3300" b="1" dirty="0">
                <a:solidFill>
                  <a:schemeClr val="tx1">
                    <a:lumMod val="95000"/>
                    <a:lumOff val="5000"/>
                  </a:schemeClr>
                </a:solidFill>
                <a:latin typeface="Arial" panose="020B0604020202020204" pitchFamily="34" charset="0"/>
                <a:ea typeface="ＭＳ Ｐゴシック" panose="020B0600070205080204" pitchFamily="50" charset="-128"/>
              </a:rPr>
              <a:t>CO I </a:t>
            </a:r>
            <a:r>
              <a:rPr lang="ja-JP" altLang="en-US" sz="3300" b="1" dirty="0">
                <a:solidFill>
                  <a:schemeClr val="tx1">
                    <a:lumMod val="95000"/>
                    <a:lumOff val="5000"/>
                  </a:schemeClr>
                </a:solidFill>
                <a:latin typeface="Arial" panose="020B0604020202020204" pitchFamily="34" charset="0"/>
                <a:ea typeface="ＭＳ Ｐゴシック" panose="020B0600070205080204" pitchFamily="50" charset="-128"/>
              </a:rPr>
              <a:t>関係にある企業などはありません。</a:t>
            </a:r>
            <a:endParaRPr lang="en-US" altLang="ja-JP" sz="3300" b="1" dirty="0">
              <a:solidFill>
                <a:schemeClr val="tx1">
                  <a:lumMod val="95000"/>
                  <a:lumOff val="5000"/>
                </a:schemeClr>
              </a:solidFill>
              <a:latin typeface="Arial" panose="020B0604020202020204" pitchFamily="34" charset="0"/>
              <a:ea typeface="ＭＳ Ｐゴシック" panose="020B0600070205080204" pitchFamily="50" charset="-128"/>
            </a:endParaRPr>
          </a:p>
          <a:p>
            <a:pPr eaLnBrk="1" hangingPunct="1">
              <a:lnSpc>
                <a:spcPct val="80000"/>
              </a:lnSpc>
              <a:buFontTx/>
              <a:buNone/>
            </a:pPr>
            <a:endParaRPr lang="en-US" altLang="ja-JP" sz="3000" b="1" dirty="0">
              <a:solidFill>
                <a:schemeClr val="tx1">
                  <a:lumMod val="95000"/>
                  <a:lumOff val="5000"/>
                </a:schemeClr>
              </a:solidFill>
              <a:latin typeface="Arial" panose="020B0604020202020204" pitchFamily="34" charset="0"/>
              <a:ea typeface="ＭＳ Ｐゴシック" panose="020B0600070205080204" pitchFamily="50" charset="-128"/>
            </a:endParaRPr>
          </a:p>
          <a:p>
            <a:pPr algn="ctr" eaLnBrk="1" hangingPunct="1">
              <a:lnSpc>
                <a:spcPct val="80000"/>
              </a:lnSpc>
              <a:buFontTx/>
              <a:buNone/>
            </a:pPr>
            <a:r>
              <a:rPr lang="ja-JP" altLang="en-US" sz="3000" b="1" dirty="0">
                <a:solidFill>
                  <a:schemeClr val="tx1">
                    <a:lumMod val="95000"/>
                    <a:lumOff val="5000"/>
                  </a:schemeClr>
                </a:solidFill>
                <a:latin typeface="Arial" panose="020B0604020202020204" pitchFamily="34" charset="0"/>
                <a:ea typeface="ＭＳ Ｐゴシック" panose="020B0600070205080204" pitchFamily="50" charset="-128"/>
              </a:rPr>
              <a:t>本ポスターの撮影</a:t>
            </a:r>
            <a:r>
              <a:rPr lang="en-US" altLang="ja-JP" sz="3000" b="1" dirty="0">
                <a:solidFill>
                  <a:schemeClr val="tx1">
                    <a:lumMod val="95000"/>
                    <a:lumOff val="5000"/>
                  </a:schemeClr>
                </a:solidFill>
                <a:latin typeface="Arial" panose="020B0604020202020204" pitchFamily="34" charset="0"/>
                <a:ea typeface="ＭＳ Ｐゴシック" panose="020B0600070205080204" pitchFamily="50" charset="-128"/>
              </a:rPr>
              <a:t>/</a:t>
            </a:r>
            <a:r>
              <a:rPr lang="ja-JP" altLang="en-US" sz="3000" b="1" dirty="0">
                <a:solidFill>
                  <a:schemeClr val="tx1">
                    <a:lumMod val="95000"/>
                    <a:lumOff val="5000"/>
                  </a:schemeClr>
                </a:solidFill>
                <a:latin typeface="Arial" panose="020B0604020202020204" pitchFamily="34" charset="0"/>
                <a:ea typeface="ＭＳ Ｐゴシック" panose="020B0600070205080204" pitchFamily="50" charset="-128"/>
              </a:rPr>
              <a:t>引用</a:t>
            </a:r>
            <a:r>
              <a:rPr lang="en-US" altLang="ja-JP" sz="3000" b="1" dirty="0">
                <a:solidFill>
                  <a:schemeClr val="tx1">
                    <a:lumMod val="95000"/>
                    <a:lumOff val="5000"/>
                  </a:schemeClr>
                </a:solidFill>
                <a:latin typeface="Arial" panose="020B0604020202020204" pitchFamily="34" charset="0"/>
                <a:ea typeface="ＭＳ Ｐゴシック" panose="020B0600070205080204" pitchFamily="50" charset="-128"/>
              </a:rPr>
              <a:t>/</a:t>
            </a:r>
            <a:r>
              <a:rPr lang="ja-JP" altLang="en-US" sz="3000" b="1" dirty="0">
                <a:solidFill>
                  <a:schemeClr val="tx1">
                    <a:lumMod val="95000"/>
                    <a:lumOff val="5000"/>
                  </a:schemeClr>
                </a:solidFill>
                <a:latin typeface="Arial" panose="020B0604020202020204" pitchFamily="34" charset="0"/>
                <a:ea typeface="ＭＳ Ｐゴシック" panose="020B0600070205080204" pitchFamily="50" charset="-128"/>
              </a:rPr>
              <a:t>転載</a:t>
            </a:r>
            <a:r>
              <a:rPr lang="en-US" altLang="ja-JP" sz="3000" b="1" dirty="0">
                <a:solidFill>
                  <a:schemeClr val="tx1">
                    <a:lumMod val="95000"/>
                    <a:lumOff val="5000"/>
                  </a:schemeClr>
                </a:solidFill>
                <a:latin typeface="Arial" panose="020B0604020202020204" pitchFamily="34" charset="0"/>
                <a:ea typeface="ＭＳ Ｐゴシック" panose="020B0600070205080204" pitchFamily="50" charset="-128"/>
              </a:rPr>
              <a:t>/</a:t>
            </a:r>
            <a:r>
              <a:rPr lang="ja-JP" altLang="en-US" sz="3000" b="1" dirty="0">
                <a:solidFill>
                  <a:schemeClr val="tx1">
                    <a:lumMod val="95000"/>
                    <a:lumOff val="5000"/>
                  </a:schemeClr>
                </a:solidFill>
                <a:latin typeface="Arial" panose="020B0604020202020204" pitchFamily="34" charset="0"/>
                <a:ea typeface="ＭＳ Ｐゴシック" panose="020B0600070205080204" pitchFamily="50" charset="-128"/>
              </a:rPr>
              <a:t>投稿はすべて歓迎です</a:t>
            </a:r>
            <a:endParaRPr lang="en-US" altLang="ja-JP" sz="3000" b="1" dirty="0">
              <a:solidFill>
                <a:schemeClr val="tx1">
                  <a:lumMod val="95000"/>
                  <a:lumOff val="5000"/>
                </a:schemeClr>
              </a:solidFill>
              <a:latin typeface="Arial" panose="020B0604020202020204" pitchFamily="34" charset="0"/>
              <a:ea typeface="ＭＳ Ｐゴシック" panose="020B0600070205080204" pitchFamily="50" charset="-128"/>
            </a:endParaRPr>
          </a:p>
          <a:p>
            <a:pPr algn="ctr" eaLnBrk="1" hangingPunct="1">
              <a:lnSpc>
                <a:spcPct val="80000"/>
              </a:lnSpc>
              <a:buFontTx/>
              <a:buNone/>
            </a:pPr>
            <a:r>
              <a:rPr lang="en-US" altLang="ja-JP" sz="2925" b="1" dirty="0">
                <a:solidFill>
                  <a:schemeClr val="tx1">
                    <a:lumMod val="95000"/>
                    <a:lumOff val="5000"/>
                  </a:schemeClr>
                </a:solidFill>
                <a:latin typeface="Arial" panose="020B0604020202020204" pitchFamily="34" charset="0"/>
                <a:ea typeface="ＭＳ Ｐゴシック" panose="020B0600070205080204" pitchFamily="50" charset="-128"/>
              </a:rPr>
              <a:t>(</a:t>
            </a:r>
            <a:r>
              <a:rPr lang="ja-JP" altLang="en-US" sz="2925" b="1" dirty="0">
                <a:solidFill>
                  <a:schemeClr val="tx1">
                    <a:lumMod val="95000"/>
                    <a:lumOff val="5000"/>
                  </a:schemeClr>
                </a:solidFill>
                <a:latin typeface="Arial" panose="020B0604020202020204" pitchFamily="34" charset="0"/>
                <a:ea typeface="ＭＳ Ｐゴシック" panose="020B0600070205080204" pitchFamily="50" charset="-128"/>
              </a:rPr>
              <a:t>すべてのスライドは演者のホームページに掲載しています</a:t>
            </a:r>
            <a:r>
              <a:rPr lang="en-US" altLang="ja-JP" sz="2925" b="1" dirty="0">
                <a:solidFill>
                  <a:schemeClr val="tx1">
                    <a:lumMod val="95000"/>
                    <a:lumOff val="5000"/>
                  </a:schemeClr>
                </a:solidFill>
                <a:latin typeface="Arial" panose="020B0604020202020204" pitchFamily="34" charset="0"/>
                <a:ea typeface="ＭＳ Ｐゴシック" panose="020B0600070205080204" pitchFamily="50" charset="-128"/>
              </a:rPr>
              <a:t>)</a:t>
            </a:r>
          </a:p>
          <a:p>
            <a:pPr eaLnBrk="1" hangingPunct="1">
              <a:lnSpc>
                <a:spcPct val="80000"/>
              </a:lnSpc>
              <a:buFontTx/>
              <a:buNone/>
            </a:pPr>
            <a:endParaRPr lang="en-US" altLang="ja-JP" sz="3360" b="1" dirty="0">
              <a:solidFill>
                <a:schemeClr val="tx1">
                  <a:lumMod val="95000"/>
                  <a:lumOff val="5000"/>
                </a:schemeClr>
              </a:solidFill>
              <a:latin typeface="Arial" panose="020B0604020202020204" pitchFamily="34" charset="0"/>
              <a:ea typeface="ＭＳ Ｐゴシック" panose="020B0600070205080204" pitchFamily="50" charset="-128"/>
            </a:endParaRPr>
          </a:p>
        </p:txBody>
      </p:sp>
      <p:sp>
        <p:nvSpPr>
          <p:cNvPr id="5" name="正方形/長方形 4"/>
          <p:cNvSpPr/>
          <p:nvPr/>
        </p:nvSpPr>
        <p:spPr>
          <a:xfrm>
            <a:off x="460140" y="552128"/>
            <a:ext cx="11881320" cy="544765"/>
          </a:xfrm>
          <a:prstGeom prst="rect">
            <a:avLst/>
          </a:prstGeom>
        </p:spPr>
        <p:txBody>
          <a:bodyPr wrap="square">
            <a:spAutoFit/>
          </a:bodyPr>
          <a:lstStyle/>
          <a:p>
            <a:pPr algn="ctr"/>
            <a:r>
              <a:rPr lang="ja-JP" altLang="en-US" sz="2940" b="1" dirty="0"/>
              <a:t>第</a:t>
            </a:r>
            <a:r>
              <a:rPr lang="en-US" altLang="ja-JP" sz="2940" b="1" dirty="0"/>
              <a:t>20</a:t>
            </a:r>
            <a:r>
              <a:rPr lang="ja-JP" altLang="en-US" sz="2940" b="1" dirty="0"/>
              <a:t>回日本禁煙学会学術総会</a:t>
            </a:r>
          </a:p>
        </p:txBody>
      </p:sp>
    </p:spTree>
    <p:extLst>
      <p:ext uri="{BB962C8B-B14F-4D97-AF65-F5344CB8AC3E}">
        <p14:creationId xmlns:p14="http://schemas.microsoft.com/office/powerpoint/2010/main" val="2612511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a:xfrm>
            <a:off x="2080022" y="588810"/>
            <a:ext cx="8641556" cy="790732"/>
          </a:xfrm>
        </p:spPr>
        <p:txBody>
          <a:bodyPr/>
          <a:lstStyle/>
          <a:p>
            <a:pPr eaLnBrk="1" hangingPunct="1"/>
            <a:r>
              <a:rPr lang="ja-JP" altLang="en-US" dirty="0"/>
              <a:t>目的と方法</a:t>
            </a:r>
          </a:p>
        </p:txBody>
      </p:sp>
      <p:sp>
        <p:nvSpPr>
          <p:cNvPr id="4099" name="Rectangle 3"/>
          <p:cNvSpPr>
            <a:spLocks noGrp="1" noChangeArrowheads="1"/>
          </p:cNvSpPr>
          <p:nvPr>
            <p:ph idx="1"/>
          </p:nvPr>
        </p:nvSpPr>
        <p:spPr>
          <a:xfrm>
            <a:off x="460140" y="1530608"/>
            <a:ext cx="6558266" cy="7344018"/>
          </a:xfrm>
        </p:spPr>
        <p:txBody>
          <a:bodyPr rtlCol="0">
            <a:normAutofit fontScale="70000" lnSpcReduction="20000"/>
          </a:bodyPr>
          <a:lstStyle/>
          <a:p>
            <a:pPr marL="0" indent="0" defTabSz="896044" eaLnBrk="1" fontAlgn="auto" hangingPunct="1">
              <a:spcAft>
                <a:spcPts val="0"/>
              </a:spcAft>
              <a:buClr>
                <a:schemeClr val="tx1"/>
              </a:buClr>
              <a:buNone/>
              <a:defRPr/>
            </a:pPr>
            <a:r>
              <a:rPr lang="ja-JP" altLang="en-US" sz="3600" dirty="0">
                <a:latin typeface="Times New Roman" pitchFamily="18" charset="0"/>
                <a:cs typeface="Times New Roman" pitchFamily="18" charset="0"/>
              </a:rPr>
              <a:t>　喫煙率は男性で</a:t>
            </a:r>
            <a:r>
              <a:rPr lang="en-US" altLang="ja-JP" sz="3600" dirty="0">
                <a:latin typeface="Times New Roman" pitchFamily="18" charset="0"/>
                <a:cs typeface="Times New Roman" pitchFamily="18" charset="0"/>
              </a:rPr>
              <a:t>25.6</a:t>
            </a:r>
            <a:r>
              <a:rPr lang="ja-JP" altLang="en-US" sz="3600" dirty="0">
                <a:latin typeface="Times New Roman" pitchFamily="18" charset="0"/>
                <a:cs typeface="Times New Roman" pitchFamily="18" charset="0"/>
              </a:rPr>
              <a:t>％、女性で</a:t>
            </a:r>
            <a:r>
              <a:rPr lang="en-US" altLang="ja-JP" sz="3600" dirty="0">
                <a:latin typeface="Times New Roman" pitchFamily="18" charset="0"/>
                <a:cs typeface="Times New Roman" pitchFamily="18" charset="0"/>
              </a:rPr>
              <a:t>6.9</a:t>
            </a:r>
            <a:r>
              <a:rPr lang="ja-JP" altLang="en-US" sz="3600" dirty="0">
                <a:latin typeface="Times New Roman" pitchFamily="18" charset="0"/>
                <a:cs typeface="Times New Roman" pitchFamily="18" charset="0"/>
              </a:rPr>
              <a:t>％</a:t>
            </a:r>
            <a:r>
              <a:rPr lang="zh-TW" altLang="en-US" sz="3600" dirty="0">
                <a:latin typeface="ＭＳ Ｐゴシック" panose="020B0600070205080204" pitchFamily="50" charset="-128"/>
                <a:ea typeface="ＭＳ Ｐゴシック" panose="020B0600070205080204" pitchFamily="50" charset="-128"/>
                <a:cs typeface="Times New Roman" pitchFamily="18" charset="0"/>
              </a:rPr>
              <a:t>（</a:t>
            </a:r>
            <a:r>
              <a:rPr lang="en-US" altLang="zh-TW" sz="3600" dirty="0">
                <a:latin typeface="ＭＳ Ｐゴシック" panose="020B0600070205080204" pitchFamily="50" charset="-128"/>
                <a:ea typeface="ＭＳ Ｐゴシック" panose="020B0600070205080204" pitchFamily="50" charset="-128"/>
                <a:cs typeface="Times New Roman" pitchFamily="18" charset="0"/>
              </a:rPr>
              <a:t>2023</a:t>
            </a:r>
            <a:r>
              <a:rPr lang="zh-TW" altLang="en-US" sz="3600" dirty="0">
                <a:latin typeface="ＭＳ Ｐゴシック" panose="020B0600070205080204" pitchFamily="50" charset="-128"/>
                <a:ea typeface="ＭＳ Ｐゴシック" panose="020B0600070205080204" pitchFamily="50" charset="-128"/>
                <a:cs typeface="Times New Roman" pitchFamily="18" charset="0"/>
              </a:rPr>
              <a:t>年</a:t>
            </a:r>
            <a:r>
              <a:rPr lang="ja-JP" altLang="ja-JP" sz="3600" dirty="0">
                <a:latin typeface="ＭＳ Ｐゴシック" panose="020B0600070205080204" pitchFamily="50" charset="-128"/>
                <a:ea typeface="ＭＳ Ｐゴシック" panose="020B0600070205080204" pitchFamily="50" charset="-128"/>
                <a:cs typeface="Times New Roman" pitchFamily="18" charset="0"/>
              </a:rPr>
              <a:t>厚生労働省国民健康・栄養調査</a:t>
            </a:r>
            <a:r>
              <a:rPr lang="zh-TW" altLang="en-US" sz="3600" dirty="0">
                <a:latin typeface="ＭＳ Ｐゴシック" panose="020B0600070205080204" pitchFamily="50" charset="-128"/>
                <a:ea typeface="ＭＳ Ｐゴシック" panose="020B0600070205080204" pitchFamily="50" charset="-128"/>
                <a:cs typeface="Times New Roman" pitchFamily="18" charset="0"/>
              </a:rPr>
              <a:t>）</a:t>
            </a:r>
            <a:r>
              <a:rPr lang="ja-JP" altLang="en-US" sz="3600" dirty="0">
                <a:latin typeface="Times New Roman" pitchFamily="18" charset="0"/>
                <a:cs typeface="Times New Roman" pitchFamily="18" charset="0"/>
              </a:rPr>
              <a:t>となるなど、全体に減少傾向にはあるが</a:t>
            </a:r>
            <a:r>
              <a:rPr lang="en-US" altLang="ja-JP" sz="3600" dirty="0">
                <a:latin typeface="Times New Roman" pitchFamily="18" charset="0"/>
                <a:cs typeface="Times New Roman" pitchFamily="18" charset="0"/>
              </a:rPr>
              <a:t>､</a:t>
            </a:r>
            <a:r>
              <a:rPr lang="ja-JP" altLang="en-US" sz="3600" dirty="0">
                <a:latin typeface="Times New Roman" pitchFamily="18" charset="0"/>
                <a:cs typeface="Times New Roman" pitchFamily="18" charset="0"/>
              </a:rPr>
              <a:t>特に妊婦の喫煙は</a:t>
            </a:r>
            <a:r>
              <a:rPr lang="en-US" altLang="ja-JP" sz="3600" dirty="0">
                <a:latin typeface="Times New Roman" pitchFamily="18" charset="0"/>
                <a:cs typeface="Times New Roman" pitchFamily="18" charset="0"/>
              </a:rPr>
              <a:t>､</a:t>
            </a:r>
            <a:r>
              <a:rPr lang="ja-JP" altLang="en-US" sz="3600" dirty="0">
                <a:latin typeface="Times New Roman" pitchFamily="18" charset="0"/>
                <a:cs typeface="Times New Roman" pitchFamily="18" charset="0"/>
              </a:rPr>
              <a:t>胎児や乳児に深刻な影響を与え、有効な対策が急務である。</a:t>
            </a:r>
          </a:p>
          <a:p>
            <a:pPr marL="0" indent="0" defTabSz="896044" eaLnBrk="1" fontAlgn="auto" hangingPunct="1">
              <a:spcAft>
                <a:spcPts val="0"/>
              </a:spcAft>
              <a:buClr>
                <a:schemeClr val="tx1"/>
              </a:buClr>
              <a:buNone/>
              <a:defRPr/>
            </a:pPr>
            <a:r>
              <a:rPr lang="ja-JP" altLang="en-US" sz="3600" dirty="0">
                <a:latin typeface="Times New Roman" pitchFamily="18" charset="0"/>
                <a:cs typeface="Times New Roman" pitchFamily="18" charset="0"/>
              </a:rPr>
              <a:t>　今回も洲本市における妊婦の喫煙問題の現状と対策</a:t>
            </a:r>
            <a:r>
              <a:rPr lang="en-US" altLang="ja-JP" sz="3600" dirty="0">
                <a:latin typeface="Times New Roman" pitchFamily="18" charset="0"/>
                <a:cs typeface="Times New Roman" pitchFamily="18" charset="0"/>
              </a:rPr>
              <a:t>(</a:t>
            </a:r>
            <a:r>
              <a:rPr lang="ja-JP" altLang="en-US" sz="3600" dirty="0">
                <a:latin typeface="Times New Roman" pitchFamily="18" charset="0"/>
                <a:cs typeface="Times New Roman" pitchFamily="18" charset="0"/>
              </a:rPr>
              <a:t>第</a:t>
            </a:r>
            <a:r>
              <a:rPr lang="en-US" altLang="ja-JP" sz="3600" dirty="0">
                <a:latin typeface="Times New Roman" pitchFamily="18" charset="0"/>
                <a:cs typeface="Times New Roman" pitchFamily="18" charset="0"/>
              </a:rPr>
              <a:t>17</a:t>
            </a:r>
            <a:r>
              <a:rPr lang="ja-JP" altLang="en-US" sz="3600" dirty="0">
                <a:latin typeface="Times New Roman" pitchFamily="18" charset="0"/>
                <a:cs typeface="Times New Roman" pitchFamily="18" charset="0"/>
              </a:rPr>
              <a:t>報</a:t>
            </a:r>
            <a:r>
              <a:rPr lang="en-US" altLang="ja-JP" sz="3600" dirty="0">
                <a:latin typeface="Times New Roman" pitchFamily="18" charset="0"/>
                <a:cs typeface="Times New Roman" pitchFamily="18" charset="0"/>
              </a:rPr>
              <a:t>)</a:t>
            </a:r>
            <a:r>
              <a:rPr lang="ja-JP" altLang="en-US" sz="3600" dirty="0">
                <a:latin typeface="Times New Roman" pitchFamily="18" charset="0"/>
                <a:cs typeface="Times New Roman" pitchFamily="18" charset="0"/>
              </a:rPr>
              <a:t>として、妊婦喫煙率や喫煙の害についての知識、受動喫煙の状況、妊婦の禁煙とタバコの害の知識の有無の関係などを分析したので報告する。</a:t>
            </a:r>
            <a:endParaRPr lang="en-US" altLang="ja-JP" sz="3600" dirty="0">
              <a:latin typeface="Times New Roman" pitchFamily="18" charset="0"/>
              <a:cs typeface="Times New Roman" pitchFamily="18" charset="0"/>
            </a:endParaRPr>
          </a:p>
          <a:p>
            <a:pPr marL="0" indent="0" defTabSz="896044" eaLnBrk="1" fontAlgn="auto" hangingPunct="1">
              <a:spcAft>
                <a:spcPts val="0"/>
              </a:spcAft>
              <a:buClr>
                <a:schemeClr val="tx1"/>
              </a:buClr>
              <a:buNone/>
              <a:defRPr/>
            </a:pPr>
            <a:r>
              <a:rPr lang="ja-JP" altLang="en-US" sz="3600" dirty="0">
                <a:latin typeface="Times New Roman" pitchFamily="18" charset="0"/>
                <a:cs typeface="Times New Roman" pitchFamily="18" charset="0"/>
              </a:rPr>
              <a:t>　方法は、</a:t>
            </a:r>
            <a:r>
              <a:rPr lang="en-US" altLang="ja-JP" sz="3600" dirty="0">
                <a:latin typeface="Times New Roman" pitchFamily="18" charset="0"/>
                <a:cs typeface="Times New Roman" pitchFamily="18" charset="0"/>
              </a:rPr>
              <a:t>2001</a:t>
            </a:r>
            <a:r>
              <a:rPr lang="ja-JP" altLang="en-US" sz="3600" dirty="0">
                <a:latin typeface="Times New Roman" pitchFamily="18" charset="0"/>
                <a:cs typeface="Times New Roman" pitchFamily="18" charset="0"/>
              </a:rPr>
              <a:t>年</a:t>
            </a:r>
            <a:r>
              <a:rPr lang="en-US" altLang="ja-JP" sz="3600" dirty="0">
                <a:latin typeface="Times New Roman" pitchFamily="18" charset="0"/>
                <a:cs typeface="Times New Roman" pitchFamily="18" charset="0"/>
              </a:rPr>
              <a:t>4</a:t>
            </a:r>
            <a:r>
              <a:rPr lang="ja-JP" altLang="en-US" sz="3600" dirty="0">
                <a:latin typeface="Times New Roman" pitchFamily="18" charset="0"/>
                <a:cs typeface="Times New Roman" pitchFamily="18" charset="0"/>
              </a:rPr>
              <a:t>月より、洲本市に妊娠届を提出した全ての妊婦に対して喫煙状況と喫煙の害に関する知識についての調査を自己記入式で実施した。調査分析対象数は</a:t>
            </a:r>
            <a:r>
              <a:rPr lang="en-US" altLang="ja-JP" sz="3600" dirty="0">
                <a:latin typeface="Times New Roman" pitchFamily="18" charset="0"/>
                <a:cs typeface="Times New Roman" pitchFamily="18" charset="0"/>
              </a:rPr>
              <a:t>2001</a:t>
            </a:r>
            <a:r>
              <a:rPr lang="ja-JP" altLang="en-US" sz="3600" dirty="0">
                <a:latin typeface="Times New Roman" pitchFamily="18" charset="0"/>
                <a:cs typeface="Times New Roman" pitchFamily="18" charset="0"/>
              </a:rPr>
              <a:t>年</a:t>
            </a:r>
            <a:r>
              <a:rPr lang="en-US" altLang="ja-JP" sz="3600" dirty="0">
                <a:latin typeface="Times New Roman" pitchFamily="18" charset="0"/>
                <a:cs typeface="Times New Roman" pitchFamily="18" charset="0"/>
              </a:rPr>
              <a:t>4</a:t>
            </a:r>
            <a:r>
              <a:rPr lang="ja-JP" altLang="en-US" sz="3600" dirty="0">
                <a:latin typeface="Times New Roman" pitchFamily="18" charset="0"/>
                <a:cs typeface="Times New Roman" pitchFamily="18" charset="0"/>
              </a:rPr>
              <a:t>月～</a:t>
            </a:r>
            <a:r>
              <a:rPr lang="en-US" altLang="ja-JP" sz="3600" dirty="0">
                <a:latin typeface="Times New Roman" pitchFamily="18" charset="0"/>
                <a:cs typeface="Times New Roman" pitchFamily="18" charset="0"/>
              </a:rPr>
              <a:t>2026</a:t>
            </a:r>
            <a:r>
              <a:rPr lang="ja-JP" altLang="en-US" sz="3600" dirty="0">
                <a:latin typeface="Times New Roman" pitchFamily="18" charset="0"/>
                <a:cs typeface="Times New Roman" pitchFamily="18" charset="0"/>
              </a:rPr>
              <a:t>年</a:t>
            </a:r>
            <a:r>
              <a:rPr lang="en-US" altLang="ja-JP" sz="3600" dirty="0">
                <a:latin typeface="Times New Roman" pitchFamily="18" charset="0"/>
                <a:cs typeface="Times New Roman" pitchFamily="18" charset="0"/>
              </a:rPr>
              <a:t>7</a:t>
            </a:r>
            <a:r>
              <a:rPr lang="ja-JP" altLang="en-US" sz="3600" dirty="0">
                <a:latin typeface="Times New Roman" pitchFamily="18" charset="0"/>
                <a:cs typeface="Times New Roman" pitchFamily="18" charset="0"/>
              </a:rPr>
              <a:t>月の約</a:t>
            </a:r>
            <a:r>
              <a:rPr lang="en-US" altLang="ja-JP" sz="3600" dirty="0">
                <a:latin typeface="Times New Roman" pitchFamily="18" charset="0"/>
                <a:cs typeface="Times New Roman" pitchFamily="18" charset="0"/>
              </a:rPr>
              <a:t>25</a:t>
            </a:r>
            <a:r>
              <a:rPr lang="ja-JP" altLang="en-US" sz="3600" dirty="0">
                <a:latin typeface="Times New Roman" pitchFamily="18" charset="0"/>
                <a:cs typeface="Times New Roman" pitchFamily="18" charset="0"/>
              </a:rPr>
              <a:t>年間、</a:t>
            </a:r>
            <a:r>
              <a:rPr lang="en-US" altLang="ja-JP" sz="3600" dirty="0">
                <a:latin typeface="Times New Roman" pitchFamily="18" charset="0"/>
                <a:cs typeface="Times New Roman" pitchFamily="18" charset="0"/>
              </a:rPr>
              <a:t>7,715</a:t>
            </a:r>
            <a:r>
              <a:rPr lang="ja-JP" altLang="en-US" sz="3600" dirty="0">
                <a:latin typeface="Times New Roman" pitchFamily="18" charset="0"/>
                <a:cs typeface="Times New Roman" pitchFamily="18" charset="0"/>
              </a:rPr>
              <a:t>名中、届け出日不明等を除く</a:t>
            </a:r>
            <a:r>
              <a:rPr lang="en-US" altLang="ja-JP" sz="3600" dirty="0">
                <a:latin typeface="Times New Roman" pitchFamily="18" charset="0"/>
                <a:cs typeface="Times New Roman" pitchFamily="18" charset="0"/>
              </a:rPr>
              <a:t>7,387</a:t>
            </a:r>
            <a:r>
              <a:rPr lang="ja-JP" altLang="en-US" sz="3600" dirty="0">
                <a:latin typeface="Times New Roman" pitchFamily="18" charset="0"/>
                <a:cs typeface="Times New Roman" pitchFamily="18" charset="0"/>
              </a:rPr>
              <a:t>名。</a:t>
            </a:r>
            <a:endParaRPr lang="en-US" altLang="ja-JP" sz="3600" dirty="0">
              <a:latin typeface="Times New Roman" pitchFamily="18" charset="0"/>
              <a:cs typeface="Times New Roman" pitchFamily="18" charset="0"/>
            </a:endParaRPr>
          </a:p>
          <a:p>
            <a:pPr marL="0" indent="0" defTabSz="896044" eaLnBrk="1" fontAlgn="auto" hangingPunct="1">
              <a:spcAft>
                <a:spcPts val="0"/>
              </a:spcAft>
              <a:buClr>
                <a:schemeClr val="tx1"/>
              </a:buClr>
              <a:buNone/>
              <a:defRPr/>
            </a:pPr>
            <a:r>
              <a:rPr lang="ja-JP" altLang="en-US" sz="3600" dirty="0">
                <a:latin typeface="Times New Roman" pitchFamily="18" charset="0"/>
                <a:cs typeface="Times New Roman" pitchFamily="18" charset="0"/>
              </a:rPr>
              <a:t>　なお、</a:t>
            </a:r>
            <a:r>
              <a:rPr lang="en-US" altLang="ja-JP" sz="3600" dirty="0">
                <a:latin typeface="Times New Roman" pitchFamily="18" charset="0"/>
                <a:cs typeface="Times New Roman" pitchFamily="18" charset="0"/>
              </a:rPr>
              <a:t>2024</a:t>
            </a:r>
            <a:r>
              <a:rPr lang="ja-JP" altLang="en-US" sz="3600" dirty="0">
                <a:latin typeface="Times New Roman" pitchFamily="18" charset="0"/>
                <a:cs typeface="Times New Roman" pitchFamily="18" charset="0"/>
              </a:rPr>
              <a:t>年の発表からは健康日本</a:t>
            </a:r>
            <a:r>
              <a:rPr lang="en-US" altLang="ja-JP" sz="3600" dirty="0">
                <a:latin typeface="Times New Roman" pitchFamily="18" charset="0"/>
                <a:cs typeface="Times New Roman" pitchFamily="18" charset="0"/>
              </a:rPr>
              <a:t>21</a:t>
            </a:r>
            <a:r>
              <a:rPr lang="ja-JP" altLang="en-US" sz="3600" dirty="0">
                <a:latin typeface="Times New Roman" pitchFamily="18" charset="0"/>
                <a:cs typeface="Times New Roman" pitchFamily="18" charset="0"/>
              </a:rPr>
              <a:t>の集計方法に合わせて「年集計」から「年度集計」に変更している。</a:t>
            </a:r>
            <a:endParaRPr lang="en-US" altLang="ja-JP" sz="3600" dirty="0">
              <a:latin typeface="Times New Roman" pitchFamily="18" charset="0"/>
              <a:cs typeface="Times New Roman" pitchFamily="18" charset="0"/>
            </a:endParaRPr>
          </a:p>
          <a:p>
            <a:pPr marL="0" indent="0" defTabSz="896044" eaLnBrk="1" fontAlgn="auto" hangingPunct="1">
              <a:spcAft>
                <a:spcPts val="0"/>
              </a:spcAft>
              <a:buClr>
                <a:schemeClr val="tx1"/>
              </a:buClr>
              <a:buNone/>
              <a:defRPr/>
            </a:pPr>
            <a:r>
              <a:rPr lang="ja-JP" altLang="en-US" sz="1950" dirty="0">
                <a:solidFill>
                  <a:srgbClr val="FF0000"/>
                </a:solidFill>
                <a:latin typeface="Times New Roman" pitchFamily="18" charset="0"/>
                <a:cs typeface="Times New Roman" pitchFamily="18" charset="0"/>
              </a:rPr>
              <a:t>（このポスターは引用</a:t>
            </a:r>
            <a:r>
              <a:rPr lang="en-US" altLang="ja-JP" sz="1950" dirty="0">
                <a:solidFill>
                  <a:srgbClr val="FF0000"/>
                </a:solidFill>
                <a:latin typeface="Times New Roman" pitchFamily="18" charset="0"/>
                <a:cs typeface="Times New Roman" pitchFamily="18" charset="0"/>
              </a:rPr>
              <a:t>/</a:t>
            </a:r>
            <a:r>
              <a:rPr lang="ja-JP" altLang="en-US" sz="1950" dirty="0">
                <a:solidFill>
                  <a:srgbClr val="FF0000"/>
                </a:solidFill>
                <a:latin typeface="Times New Roman" pitchFamily="18" charset="0"/>
                <a:cs typeface="Times New Roman" pitchFamily="18" charset="0"/>
              </a:rPr>
              <a:t>転載などすべて連絡なく可能です。ホームページにも掲載中。）</a:t>
            </a:r>
            <a:endParaRPr lang="ja-JP" altLang="en-US" sz="1050" dirty="0">
              <a:solidFill>
                <a:srgbClr val="FF0000"/>
              </a:solidFill>
              <a:latin typeface="Times New Roman" pitchFamily="18" charset="0"/>
              <a:cs typeface="Times New Roman" pitchFamily="18" charset="0"/>
            </a:endParaRPr>
          </a:p>
        </p:txBody>
      </p:sp>
      <p:graphicFrame>
        <p:nvGraphicFramePr>
          <p:cNvPr id="3" name="オブジェクト 2">
            <a:extLst>
              <a:ext uri="{FF2B5EF4-FFF2-40B4-BE49-F238E27FC236}">
                <a16:creationId xmlns:a16="http://schemas.microsoft.com/office/drawing/2014/main" id="{4687AE50-4C3D-4AC1-BD50-27330B1FD21F}"/>
              </a:ext>
            </a:extLst>
          </p:cNvPr>
          <p:cNvGraphicFramePr>
            <a:graphicFrameLocks noChangeAspect="1"/>
          </p:cNvGraphicFramePr>
          <p:nvPr>
            <p:extLst>
              <p:ext uri="{D42A27DB-BD31-4B8C-83A1-F6EECF244321}">
                <p14:modId xmlns:p14="http://schemas.microsoft.com/office/powerpoint/2010/main" val="3236871094"/>
              </p:ext>
            </p:extLst>
          </p:nvPr>
        </p:nvGraphicFramePr>
        <p:xfrm>
          <a:off x="7018406" y="1517306"/>
          <a:ext cx="5017020" cy="7099718"/>
        </p:xfrm>
        <a:graphic>
          <a:graphicData uri="http://schemas.openxmlformats.org/presentationml/2006/ole">
            <mc:AlternateContent xmlns:mc="http://schemas.openxmlformats.org/markup-compatibility/2006">
              <mc:Choice xmlns:v="urn:schemas-microsoft-com:vml" Requires="v">
                <p:oleObj name="Acrobat Document" r:id="rId2" imgW="2833603" imgH="4009644" progId="AcroExch.Document.DC">
                  <p:embed/>
                </p:oleObj>
              </mc:Choice>
              <mc:Fallback>
                <p:oleObj name="Acrobat Document" r:id="rId2" imgW="2833603" imgH="4009644" progId="AcroExch.Document.DC">
                  <p:embed/>
                  <p:pic>
                    <p:nvPicPr>
                      <p:cNvPr id="0" name=""/>
                      <p:cNvPicPr/>
                      <p:nvPr/>
                    </p:nvPicPr>
                    <p:blipFill>
                      <a:blip r:embed="rId3"/>
                      <a:stretch>
                        <a:fillRect/>
                      </a:stretch>
                    </p:blipFill>
                    <p:spPr>
                      <a:xfrm>
                        <a:off x="7018406" y="1517306"/>
                        <a:ext cx="5017020" cy="7099718"/>
                      </a:xfrm>
                      <a:prstGeom prst="rect">
                        <a:avLst/>
                      </a:prstGeom>
                      <a:ln>
                        <a:solidFill>
                          <a:schemeClr val="tx1">
                            <a:lumMod val="50000"/>
                            <a:lumOff val="50000"/>
                          </a:schemeClr>
                        </a:solidFill>
                      </a:ln>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40160" y="447542"/>
            <a:ext cx="1646635" cy="825557"/>
          </a:xfrm>
        </p:spPr>
        <p:txBody>
          <a:bodyPr/>
          <a:lstStyle/>
          <a:p>
            <a:pPr eaLnBrk="1" hangingPunct="1"/>
            <a:r>
              <a:rPr lang="ja-JP" altLang="en-US" dirty="0"/>
              <a:t>結果</a:t>
            </a:r>
          </a:p>
        </p:txBody>
      </p:sp>
      <p:sp>
        <p:nvSpPr>
          <p:cNvPr id="5124" name="Rectangle 22"/>
          <p:cNvSpPr>
            <a:spLocks noChangeArrowheads="1"/>
          </p:cNvSpPr>
          <p:nvPr/>
        </p:nvSpPr>
        <p:spPr bwMode="auto">
          <a:xfrm>
            <a:off x="2587532" y="620722"/>
            <a:ext cx="8148638" cy="693568"/>
          </a:xfrm>
          <a:prstGeom prst="rect">
            <a:avLst/>
          </a:prstGeom>
          <a:noFill/>
          <a:ln w="9525">
            <a:noFill/>
            <a:miter lim="800000"/>
            <a:headEnd/>
            <a:tailEnd/>
          </a:ln>
        </p:spPr>
        <p:txBody>
          <a:bodyPr lIns="96002" tIns="48002" rIns="96002" bIns="48002"/>
          <a:lstStyle/>
          <a:p>
            <a:pPr marL="640541" indent="-640541" defTabSz="959620">
              <a:lnSpc>
                <a:spcPct val="90000"/>
              </a:lnSpc>
              <a:spcBef>
                <a:spcPct val="20000"/>
              </a:spcBef>
              <a:buClr>
                <a:schemeClr val="tx1"/>
              </a:buClr>
            </a:pPr>
            <a:r>
              <a:rPr lang="ja-JP" altLang="en-US" sz="4050" dirty="0"/>
              <a:t>妊婦喫煙率  </a:t>
            </a:r>
            <a:r>
              <a:rPr lang="ja-JP" altLang="en-US" sz="1800" dirty="0"/>
              <a:t>妊娠初期（最終月経時）喫煙率と妊娠届出時喫煙率</a:t>
            </a:r>
            <a:endParaRPr lang="ja-JP" altLang="en-US" sz="1275" dirty="0"/>
          </a:p>
        </p:txBody>
      </p:sp>
      <p:pic>
        <p:nvPicPr>
          <p:cNvPr id="2" name="図 1">
            <a:extLst>
              <a:ext uri="{FF2B5EF4-FFF2-40B4-BE49-F238E27FC236}">
                <a16:creationId xmlns:a16="http://schemas.microsoft.com/office/drawing/2014/main" id="{A723A7C3-026E-8153-EAA7-D46270D90229}"/>
              </a:ext>
            </a:extLst>
          </p:cNvPr>
          <p:cNvPicPr>
            <a:picLocks noChangeAspect="1"/>
          </p:cNvPicPr>
          <p:nvPr/>
        </p:nvPicPr>
        <p:blipFill>
          <a:blip r:embed="rId2"/>
          <a:stretch>
            <a:fillRect/>
          </a:stretch>
        </p:blipFill>
        <p:spPr>
          <a:xfrm>
            <a:off x="1188917" y="840160"/>
            <a:ext cx="10423765" cy="86336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idx="1"/>
          </p:nvPr>
        </p:nvSpPr>
        <p:spPr>
          <a:xfrm>
            <a:off x="433137" y="8328992"/>
            <a:ext cx="11935326" cy="804389"/>
          </a:xfrm>
        </p:spPr>
        <p:txBody>
          <a:bodyPr/>
          <a:lstStyle/>
          <a:p>
            <a:pPr marL="0" indent="0" eaLnBrk="1" hangingPunct="1">
              <a:lnSpc>
                <a:spcPct val="90000"/>
              </a:lnSpc>
              <a:buClr>
                <a:schemeClr val="tx1"/>
              </a:buClr>
              <a:buNone/>
            </a:pPr>
            <a:r>
              <a:rPr lang="ja-JP" altLang="en-US" sz="1950" dirty="0">
                <a:latin typeface="Times New Roman" pitchFamily="18" charset="0"/>
                <a:cs typeface="Times New Roman" pitchFamily="18" charset="0"/>
              </a:rPr>
              <a:t>スモークフリーファミリー率（同居家族に喫煙者がいない割合）は</a:t>
            </a:r>
            <a:r>
              <a:rPr lang="en-US" altLang="ja-JP" sz="1950" dirty="0">
                <a:latin typeface="Times New Roman" pitchFamily="18" charset="0"/>
                <a:cs typeface="Times New Roman" pitchFamily="18" charset="0"/>
              </a:rPr>
              <a:t>2001</a:t>
            </a:r>
            <a:r>
              <a:rPr lang="ja-JP" altLang="en-US" sz="1950" dirty="0">
                <a:latin typeface="Times New Roman" pitchFamily="18" charset="0"/>
                <a:cs typeface="Times New Roman" pitchFamily="18" charset="0"/>
              </a:rPr>
              <a:t>年度の</a:t>
            </a:r>
            <a:r>
              <a:rPr lang="en-US" altLang="ja-JP" sz="1950" dirty="0">
                <a:latin typeface="Times New Roman" pitchFamily="18" charset="0"/>
                <a:cs typeface="Times New Roman" pitchFamily="18" charset="0"/>
              </a:rPr>
              <a:t>29.8%</a:t>
            </a:r>
            <a:r>
              <a:rPr lang="ja-JP" altLang="en-US" sz="1950" dirty="0">
                <a:latin typeface="Times New Roman" pitchFamily="18" charset="0"/>
                <a:cs typeface="Times New Roman" pitchFamily="18" charset="0"/>
              </a:rPr>
              <a:t>から増加したが、</a:t>
            </a:r>
            <a:r>
              <a:rPr lang="en-US" altLang="ja-JP" sz="1950" dirty="0">
                <a:latin typeface="Times New Roman" pitchFamily="18" charset="0"/>
                <a:cs typeface="Times New Roman" pitchFamily="18" charset="0"/>
              </a:rPr>
              <a:t>2022</a:t>
            </a:r>
            <a:r>
              <a:rPr lang="ja-JP" altLang="en-US" sz="1950" dirty="0">
                <a:latin typeface="Times New Roman" pitchFamily="18" charset="0"/>
                <a:cs typeface="Times New Roman" pitchFamily="18" charset="0"/>
              </a:rPr>
              <a:t>年度の</a:t>
            </a:r>
            <a:r>
              <a:rPr lang="en-US" altLang="ja-JP" sz="1950" dirty="0">
                <a:latin typeface="Times New Roman" pitchFamily="18" charset="0"/>
                <a:cs typeface="Times New Roman" pitchFamily="18" charset="0"/>
              </a:rPr>
              <a:t>68.9%</a:t>
            </a:r>
            <a:r>
              <a:rPr lang="ja-JP" altLang="en-US" sz="1950" dirty="0">
                <a:latin typeface="Times New Roman" pitchFamily="18" charset="0"/>
                <a:cs typeface="Times New Roman" pitchFamily="18" charset="0"/>
              </a:rPr>
              <a:t>をピークに逆に減少傾向にある。</a:t>
            </a:r>
          </a:p>
        </p:txBody>
      </p:sp>
      <p:sp>
        <p:nvSpPr>
          <p:cNvPr id="6147" name="Rectangle 9"/>
          <p:cNvSpPr>
            <a:spLocks noChangeArrowheads="1"/>
          </p:cNvSpPr>
          <p:nvPr/>
        </p:nvSpPr>
        <p:spPr bwMode="auto">
          <a:xfrm>
            <a:off x="3099839" y="336104"/>
            <a:ext cx="6547916" cy="694813"/>
          </a:xfrm>
          <a:prstGeom prst="rect">
            <a:avLst/>
          </a:prstGeom>
          <a:noFill/>
          <a:ln w="9525">
            <a:noFill/>
            <a:miter lim="800000"/>
            <a:headEnd/>
            <a:tailEnd/>
          </a:ln>
        </p:spPr>
        <p:txBody>
          <a:bodyPr lIns="96002" tIns="48002" rIns="96002" bIns="48002"/>
          <a:lstStyle/>
          <a:p>
            <a:pPr marL="640541" indent="-640541" algn="ctr" defTabSz="959620">
              <a:spcBef>
                <a:spcPct val="20000"/>
              </a:spcBef>
              <a:buClr>
                <a:schemeClr val="tx1"/>
              </a:buClr>
            </a:pPr>
            <a:r>
              <a:rPr lang="ja-JP" altLang="en-US" sz="3900" dirty="0"/>
              <a:t>スモークフリーファミリー率</a:t>
            </a:r>
            <a:endParaRPr lang="en-US" altLang="ja-JP" sz="3900" dirty="0"/>
          </a:p>
          <a:p>
            <a:pPr marL="640541" indent="-640541" algn="ctr" defTabSz="959620">
              <a:spcBef>
                <a:spcPct val="20000"/>
              </a:spcBef>
              <a:buClr>
                <a:schemeClr val="tx1"/>
              </a:buClr>
            </a:pPr>
            <a:r>
              <a:rPr lang="ja-JP" altLang="en-US" sz="2400" dirty="0"/>
              <a:t>（同居家族に喫煙者がいない割合）</a:t>
            </a:r>
          </a:p>
        </p:txBody>
      </p:sp>
      <p:pic>
        <p:nvPicPr>
          <p:cNvPr id="2" name="図 1">
            <a:extLst>
              <a:ext uri="{FF2B5EF4-FFF2-40B4-BE49-F238E27FC236}">
                <a16:creationId xmlns:a16="http://schemas.microsoft.com/office/drawing/2014/main" id="{741DE02B-B24E-48B8-D8A7-F80697C49AF1}"/>
              </a:ext>
            </a:extLst>
          </p:cNvPr>
          <p:cNvPicPr>
            <a:picLocks noChangeAspect="1"/>
          </p:cNvPicPr>
          <p:nvPr/>
        </p:nvPicPr>
        <p:blipFill>
          <a:blip r:embed="rId2"/>
          <a:stretch>
            <a:fillRect/>
          </a:stretch>
        </p:blipFill>
        <p:spPr>
          <a:xfrm>
            <a:off x="948962" y="1113209"/>
            <a:ext cx="10903675" cy="712223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idx="1"/>
          </p:nvPr>
        </p:nvSpPr>
        <p:spPr>
          <a:xfrm>
            <a:off x="460140" y="8316169"/>
            <a:ext cx="11881320" cy="1092943"/>
          </a:xfrm>
        </p:spPr>
        <p:txBody>
          <a:bodyPr/>
          <a:lstStyle/>
          <a:p>
            <a:pPr marL="0" indent="0" eaLnBrk="1" hangingPunct="1">
              <a:lnSpc>
                <a:spcPct val="90000"/>
              </a:lnSpc>
              <a:buClr>
                <a:schemeClr val="tx1"/>
              </a:buClr>
              <a:buNone/>
            </a:pPr>
            <a:r>
              <a:rPr lang="ja-JP" altLang="en-US" sz="1950" dirty="0">
                <a:latin typeface="Times New Roman" pitchFamily="18" charset="0"/>
                <a:cs typeface="Times New Roman" pitchFamily="18" charset="0"/>
              </a:rPr>
              <a:t>同居喫煙者は</a:t>
            </a:r>
            <a:r>
              <a:rPr lang="en-US" altLang="ja-JP" sz="1950" dirty="0">
                <a:latin typeface="Times New Roman" pitchFamily="18" charset="0"/>
                <a:cs typeface="Times New Roman" pitchFamily="18" charset="0"/>
              </a:rPr>
              <a:t>8</a:t>
            </a:r>
            <a:r>
              <a:rPr lang="ja-JP" altLang="en-US" sz="1950" dirty="0">
                <a:latin typeface="Times New Roman" pitchFamily="18" charset="0"/>
                <a:cs typeface="Times New Roman" pitchFamily="18" charset="0"/>
              </a:rPr>
              <a:t>～</a:t>
            </a:r>
            <a:r>
              <a:rPr lang="en-US" altLang="ja-JP" sz="1950" dirty="0">
                <a:latin typeface="Times New Roman" pitchFamily="18" charset="0"/>
                <a:cs typeface="Times New Roman" pitchFamily="18" charset="0"/>
              </a:rPr>
              <a:t>9</a:t>
            </a:r>
            <a:r>
              <a:rPr lang="ja-JP" altLang="en-US" sz="1950" dirty="0">
                <a:latin typeface="Times New Roman" pitchFamily="18" charset="0"/>
                <a:cs typeface="Times New Roman" pitchFamily="18" charset="0"/>
              </a:rPr>
              <a:t>割が夫である。 スモークフリーファミリー率の増加がここ数年減少（前のポスター）しているのは、夫の喫煙率が増加している影響であると思われる。</a:t>
            </a:r>
            <a:endParaRPr lang="en-US" altLang="ja-JP" sz="1950" dirty="0">
              <a:latin typeface="Times New Roman" pitchFamily="18" charset="0"/>
              <a:cs typeface="Times New Roman" pitchFamily="18" charset="0"/>
            </a:endParaRPr>
          </a:p>
          <a:p>
            <a:pPr marL="0" indent="0" eaLnBrk="1" hangingPunct="1">
              <a:lnSpc>
                <a:spcPct val="90000"/>
              </a:lnSpc>
              <a:buClr>
                <a:schemeClr val="tx1"/>
              </a:buClr>
              <a:buNone/>
            </a:pPr>
            <a:r>
              <a:rPr lang="en-US" altLang="ja-JP" sz="1500" dirty="0">
                <a:latin typeface="Times New Roman" pitchFamily="18" charset="0"/>
                <a:cs typeface="Times New Roman" pitchFamily="18" charset="0"/>
              </a:rPr>
              <a:t>※</a:t>
            </a:r>
            <a:r>
              <a:rPr lang="ja-JP" altLang="en-US" sz="1500" dirty="0">
                <a:latin typeface="Times New Roman" pitchFamily="18" charset="0"/>
                <a:cs typeface="Times New Roman" pitchFamily="18" charset="0"/>
              </a:rPr>
              <a:t>妊娠届出時調査における「妊婦と同居」という条件下の喫煙率なので一般の喫煙率とは異なります。</a:t>
            </a:r>
          </a:p>
        </p:txBody>
      </p:sp>
      <p:sp>
        <p:nvSpPr>
          <p:cNvPr id="6147" name="Rectangle 9"/>
          <p:cNvSpPr>
            <a:spLocks noChangeArrowheads="1"/>
          </p:cNvSpPr>
          <p:nvPr/>
        </p:nvSpPr>
        <p:spPr bwMode="auto">
          <a:xfrm>
            <a:off x="1864296" y="336104"/>
            <a:ext cx="9073008" cy="694813"/>
          </a:xfrm>
          <a:prstGeom prst="rect">
            <a:avLst/>
          </a:prstGeom>
          <a:noFill/>
          <a:ln w="9525">
            <a:noFill/>
            <a:miter lim="800000"/>
            <a:headEnd/>
            <a:tailEnd/>
          </a:ln>
        </p:spPr>
        <p:txBody>
          <a:bodyPr lIns="96002" tIns="48002" rIns="96002" bIns="48002"/>
          <a:lstStyle/>
          <a:p>
            <a:pPr marL="640541" indent="-640541" algn="ctr" defTabSz="959620">
              <a:spcBef>
                <a:spcPct val="20000"/>
              </a:spcBef>
              <a:buClr>
                <a:schemeClr val="tx1"/>
              </a:buClr>
            </a:pPr>
            <a:r>
              <a:rPr lang="ja-JP" altLang="en-US" sz="3900" dirty="0"/>
              <a:t>同居家族の喫煙率</a:t>
            </a:r>
            <a:endParaRPr lang="en-US" altLang="ja-JP" sz="3900" dirty="0"/>
          </a:p>
          <a:p>
            <a:pPr marL="640541" indent="-640541" algn="ctr" defTabSz="959620">
              <a:spcBef>
                <a:spcPct val="20000"/>
              </a:spcBef>
              <a:buClr>
                <a:schemeClr val="tx1"/>
              </a:buClr>
            </a:pPr>
            <a:r>
              <a:rPr lang="ja-JP" altLang="en-US" sz="2400" dirty="0"/>
              <a:t>（同居家族の喫煙の有無が判明している</a:t>
            </a:r>
            <a:r>
              <a:rPr lang="ja-JP" altLang="en-US" sz="2400" u="sng" dirty="0"/>
              <a:t>全妊婦家庭に対する</a:t>
            </a:r>
            <a:r>
              <a:rPr lang="ja-JP" altLang="en-US" sz="2400" dirty="0"/>
              <a:t>割合</a:t>
            </a:r>
            <a:r>
              <a:rPr lang="en-US" altLang="ja-JP" sz="2400" dirty="0"/>
              <a:t>)</a:t>
            </a:r>
            <a:endParaRPr lang="ja-JP" altLang="en-US" sz="2400" dirty="0"/>
          </a:p>
        </p:txBody>
      </p:sp>
      <p:pic>
        <p:nvPicPr>
          <p:cNvPr id="2" name="図 1">
            <a:extLst>
              <a:ext uri="{FF2B5EF4-FFF2-40B4-BE49-F238E27FC236}">
                <a16:creationId xmlns:a16="http://schemas.microsoft.com/office/drawing/2014/main" id="{888CACAE-CD8C-4B29-1B76-ED42EC268410}"/>
              </a:ext>
            </a:extLst>
          </p:cNvPr>
          <p:cNvPicPr>
            <a:picLocks noChangeAspect="1"/>
          </p:cNvPicPr>
          <p:nvPr/>
        </p:nvPicPr>
        <p:blipFill>
          <a:blip r:embed="rId2"/>
          <a:stretch>
            <a:fillRect/>
          </a:stretch>
        </p:blipFill>
        <p:spPr>
          <a:xfrm>
            <a:off x="516827" y="1336415"/>
            <a:ext cx="11767946" cy="6928370"/>
          </a:xfrm>
          <a:prstGeom prst="rect">
            <a:avLst/>
          </a:prstGeom>
        </p:spPr>
      </p:pic>
    </p:spTree>
    <p:extLst>
      <p:ext uri="{BB962C8B-B14F-4D97-AF65-F5344CB8AC3E}">
        <p14:creationId xmlns:p14="http://schemas.microsoft.com/office/powerpoint/2010/main" val="216961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F91A697-A5C6-E23D-B964-97D231DDC575}"/>
            </a:ext>
          </a:extLst>
        </p:cNvPr>
        <p:cNvGrpSpPr/>
        <p:nvPr/>
      </p:nvGrpSpPr>
      <p:grpSpPr>
        <a:xfrm>
          <a:off x="0" y="0"/>
          <a:ext cx="0" cy="0"/>
          <a:chOff x="0" y="0"/>
          <a:chExt cx="0" cy="0"/>
        </a:xfrm>
      </p:grpSpPr>
      <p:sp>
        <p:nvSpPr>
          <p:cNvPr id="6146" name="Rectangle 2">
            <a:extLst>
              <a:ext uri="{FF2B5EF4-FFF2-40B4-BE49-F238E27FC236}">
                <a16:creationId xmlns:a16="http://schemas.microsoft.com/office/drawing/2014/main" id="{8426F81C-297C-2578-21FE-4FBC90AE3407}"/>
              </a:ext>
            </a:extLst>
          </p:cNvPr>
          <p:cNvSpPr>
            <a:spLocks noGrp="1" noChangeArrowheads="1"/>
          </p:cNvSpPr>
          <p:nvPr>
            <p:ph idx="1"/>
          </p:nvPr>
        </p:nvSpPr>
        <p:spPr>
          <a:xfrm>
            <a:off x="8085090" y="5304656"/>
            <a:ext cx="4212468" cy="3384376"/>
          </a:xfrm>
        </p:spPr>
        <p:txBody>
          <a:bodyPr/>
          <a:lstStyle/>
          <a:p>
            <a:pPr marL="0" indent="0" eaLnBrk="1" hangingPunct="1">
              <a:lnSpc>
                <a:spcPct val="90000"/>
              </a:lnSpc>
              <a:buClr>
                <a:schemeClr val="tx1"/>
              </a:buClr>
              <a:buNone/>
            </a:pPr>
            <a:r>
              <a:rPr lang="ja-JP" altLang="en-US" sz="1950" dirty="0">
                <a:latin typeface="Times New Roman" pitchFamily="18" charset="0"/>
                <a:cs typeface="Times New Roman" pitchFamily="18" charset="0"/>
              </a:rPr>
              <a:t>前のグラフでは同居喫煙者、特に喫煙している夫の割合が増加傾向にあるが、実数が急増しているわけではなく、妊婦の減少スピードより、喫煙する夫が減少するスピードが遅いことによると思われる。</a:t>
            </a:r>
            <a:endParaRPr lang="en-US" altLang="ja-JP" sz="1950" dirty="0">
              <a:latin typeface="Times New Roman" pitchFamily="18" charset="0"/>
              <a:cs typeface="Times New Roman" pitchFamily="18" charset="0"/>
            </a:endParaRPr>
          </a:p>
          <a:p>
            <a:pPr marL="0" indent="0" eaLnBrk="1" hangingPunct="1">
              <a:lnSpc>
                <a:spcPct val="90000"/>
              </a:lnSpc>
              <a:buClr>
                <a:schemeClr val="tx1"/>
              </a:buClr>
              <a:buNone/>
            </a:pPr>
            <a:r>
              <a:rPr lang="ja-JP" altLang="en-US" sz="1950" dirty="0">
                <a:latin typeface="Times New Roman" pitchFamily="18" charset="0"/>
                <a:cs typeface="Times New Roman" pitchFamily="18" charset="0"/>
              </a:rPr>
              <a:t>全国的には喫煙率の減少は全年代で継続している。</a:t>
            </a:r>
            <a:endParaRPr lang="en-US" altLang="ja-JP" sz="1950" dirty="0">
              <a:latin typeface="Times New Roman" pitchFamily="18" charset="0"/>
              <a:cs typeface="Times New Roman" pitchFamily="18" charset="0"/>
            </a:endParaRPr>
          </a:p>
          <a:p>
            <a:pPr marL="0" indent="0" eaLnBrk="1" hangingPunct="1">
              <a:lnSpc>
                <a:spcPct val="90000"/>
              </a:lnSpc>
              <a:buClr>
                <a:schemeClr val="tx1"/>
              </a:buClr>
              <a:buNone/>
            </a:pPr>
            <a:r>
              <a:rPr lang="en-US" altLang="ja-JP" sz="1500" dirty="0">
                <a:latin typeface="Times New Roman" pitchFamily="18" charset="0"/>
                <a:cs typeface="Times New Roman" pitchFamily="18" charset="0"/>
              </a:rPr>
              <a:t>※</a:t>
            </a:r>
            <a:r>
              <a:rPr lang="ja-JP" altLang="en-US" sz="1500" dirty="0">
                <a:latin typeface="Times New Roman" pitchFamily="18" charset="0"/>
                <a:cs typeface="Times New Roman" pitchFamily="18" charset="0"/>
              </a:rPr>
              <a:t>妊娠届出時調査における「妊婦と同居」という条件下の喫煙率なので一般の喫煙率とは異なります。</a:t>
            </a:r>
          </a:p>
        </p:txBody>
      </p:sp>
      <p:sp>
        <p:nvSpPr>
          <p:cNvPr id="6147" name="Rectangle 9">
            <a:extLst>
              <a:ext uri="{FF2B5EF4-FFF2-40B4-BE49-F238E27FC236}">
                <a16:creationId xmlns:a16="http://schemas.microsoft.com/office/drawing/2014/main" id="{FD1385D0-941A-4561-8294-5504E6BEAAEE}"/>
              </a:ext>
            </a:extLst>
          </p:cNvPr>
          <p:cNvSpPr>
            <a:spLocks noChangeArrowheads="1"/>
          </p:cNvSpPr>
          <p:nvPr/>
        </p:nvSpPr>
        <p:spPr bwMode="auto">
          <a:xfrm>
            <a:off x="1864296" y="336104"/>
            <a:ext cx="9073008" cy="694813"/>
          </a:xfrm>
          <a:prstGeom prst="rect">
            <a:avLst/>
          </a:prstGeom>
          <a:noFill/>
          <a:ln w="9525">
            <a:noFill/>
            <a:miter lim="800000"/>
            <a:headEnd/>
            <a:tailEnd/>
          </a:ln>
        </p:spPr>
        <p:txBody>
          <a:bodyPr lIns="96002" tIns="48002" rIns="96002" bIns="48002"/>
          <a:lstStyle/>
          <a:p>
            <a:pPr marL="640541" indent="-640541" algn="ctr" defTabSz="959620">
              <a:spcBef>
                <a:spcPct val="20000"/>
              </a:spcBef>
              <a:buClr>
                <a:schemeClr val="tx1"/>
              </a:buClr>
            </a:pPr>
            <a:r>
              <a:rPr lang="ja-JP" altLang="en-US" sz="3900" dirty="0"/>
              <a:t>妊婦と同居夫の実数比較</a:t>
            </a:r>
            <a:endParaRPr lang="ja-JP" altLang="en-US" sz="2400" dirty="0"/>
          </a:p>
        </p:txBody>
      </p:sp>
      <p:pic>
        <p:nvPicPr>
          <p:cNvPr id="8" name="図 7">
            <a:extLst>
              <a:ext uri="{FF2B5EF4-FFF2-40B4-BE49-F238E27FC236}">
                <a16:creationId xmlns:a16="http://schemas.microsoft.com/office/drawing/2014/main" id="{A6947F96-3794-6B6D-F09C-C635D31FA656}"/>
              </a:ext>
            </a:extLst>
          </p:cNvPr>
          <p:cNvPicPr>
            <a:picLocks noChangeAspect="1"/>
          </p:cNvPicPr>
          <p:nvPr/>
        </p:nvPicPr>
        <p:blipFill>
          <a:blip r:embed="rId2"/>
          <a:stretch>
            <a:fillRect/>
          </a:stretch>
        </p:blipFill>
        <p:spPr>
          <a:xfrm>
            <a:off x="460140" y="1128593"/>
            <a:ext cx="7624950" cy="3981102"/>
          </a:xfrm>
          <a:prstGeom prst="rect">
            <a:avLst/>
          </a:prstGeom>
        </p:spPr>
      </p:pic>
      <p:pic>
        <p:nvPicPr>
          <p:cNvPr id="10" name="図 9">
            <a:extLst>
              <a:ext uri="{FF2B5EF4-FFF2-40B4-BE49-F238E27FC236}">
                <a16:creationId xmlns:a16="http://schemas.microsoft.com/office/drawing/2014/main" id="{953B0862-378A-EFE0-BCCE-5A769F74D2B2}"/>
              </a:ext>
            </a:extLst>
          </p:cNvPr>
          <p:cNvPicPr>
            <a:picLocks noChangeAspect="1"/>
          </p:cNvPicPr>
          <p:nvPr/>
        </p:nvPicPr>
        <p:blipFill>
          <a:blip r:embed="rId3"/>
          <a:stretch>
            <a:fillRect/>
          </a:stretch>
        </p:blipFill>
        <p:spPr>
          <a:xfrm>
            <a:off x="784176" y="5120054"/>
            <a:ext cx="7055791" cy="3981101"/>
          </a:xfrm>
          <a:prstGeom prst="rect">
            <a:avLst/>
          </a:prstGeom>
        </p:spPr>
      </p:pic>
    </p:spTree>
    <p:extLst>
      <p:ext uri="{BB962C8B-B14F-4D97-AF65-F5344CB8AC3E}">
        <p14:creationId xmlns:p14="http://schemas.microsoft.com/office/powerpoint/2010/main" val="3842631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idx="1"/>
          </p:nvPr>
        </p:nvSpPr>
        <p:spPr>
          <a:xfrm>
            <a:off x="406132" y="8300256"/>
            <a:ext cx="11974361" cy="994805"/>
          </a:xfrm>
        </p:spPr>
        <p:txBody>
          <a:bodyPr rtlCol="0">
            <a:normAutofit fontScale="92500"/>
          </a:bodyPr>
          <a:lstStyle/>
          <a:p>
            <a:pPr marL="0" indent="0" defTabSz="896044" eaLnBrk="1" fontAlgn="auto" hangingPunct="1">
              <a:spcAft>
                <a:spcPts val="0"/>
              </a:spcAft>
              <a:buClr>
                <a:schemeClr val="tx1"/>
              </a:buClr>
              <a:buNone/>
              <a:defRPr/>
            </a:pPr>
            <a:r>
              <a:rPr lang="ja-JP" altLang="en-US" sz="1950" dirty="0">
                <a:latin typeface="Times New Roman" pitchFamily="18" charset="0"/>
                <a:cs typeface="Times New Roman" pitchFamily="18" charset="0"/>
              </a:rPr>
              <a:t>同居喫煙者が減ってきたため実数のグラフ表示で示している。「どこでも吸っている」（</a:t>
            </a:r>
            <a:r>
              <a:rPr lang="ja-JP" altLang="en-US" sz="1950" dirty="0">
                <a:solidFill>
                  <a:srgbClr val="FF0000"/>
                </a:solidFill>
                <a:latin typeface="Times New Roman" pitchFamily="18" charset="0"/>
                <a:cs typeface="Times New Roman" pitchFamily="18" charset="0"/>
              </a:rPr>
              <a:t>━</a:t>
            </a:r>
            <a:r>
              <a:rPr lang="ja-JP" altLang="en-US" sz="1950" dirty="0">
                <a:latin typeface="Times New Roman" pitchFamily="18" charset="0"/>
                <a:cs typeface="Times New Roman" pitchFamily="18" charset="0"/>
              </a:rPr>
              <a:t>）は調査開始時の</a:t>
            </a:r>
            <a:r>
              <a:rPr lang="en-US" altLang="ja-JP" sz="1950" dirty="0">
                <a:latin typeface="Times New Roman" pitchFamily="18" charset="0"/>
                <a:cs typeface="Times New Roman" pitchFamily="18" charset="0"/>
              </a:rPr>
              <a:t>2001</a:t>
            </a:r>
            <a:r>
              <a:rPr lang="ja-JP" altLang="en-US" sz="1950" dirty="0">
                <a:latin typeface="Times New Roman" pitchFamily="18" charset="0"/>
                <a:cs typeface="Times New Roman" pitchFamily="18" charset="0"/>
              </a:rPr>
              <a:t>年度は最も多かったがその後急減し、最近は横ばいである。変わって「換気扇」（</a:t>
            </a:r>
            <a:r>
              <a:rPr lang="ja-JP" altLang="en-US" sz="1950" dirty="0">
                <a:solidFill>
                  <a:srgbClr val="0070C0"/>
                </a:solidFill>
                <a:latin typeface="Times New Roman" pitchFamily="18" charset="0"/>
                <a:cs typeface="Times New Roman" pitchFamily="18" charset="0"/>
              </a:rPr>
              <a:t>━</a:t>
            </a:r>
            <a:r>
              <a:rPr lang="ja-JP" altLang="en-US" sz="1950" dirty="0">
                <a:latin typeface="Times New Roman" pitchFamily="18" charset="0"/>
                <a:cs typeface="Times New Roman" pitchFamily="18" charset="0"/>
              </a:rPr>
              <a:t>）や 「外だけで吸う」（</a:t>
            </a:r>
            <a:r>
              <a:rPr lang="ja-JP" altLang="en-US" sz="1950" b="1" dirty="0">
                <a:solidFill>
                  <a:srgbClr val="00B050"/>
                </a:solidFill>
                <a:latin typeface="Times New Roman" pitchFamily="18" charset="0"/>
                <a:cs typeface="Times New Roman" pitchFamily="18" charset="0"/>
              </a:rPr>
              <a:t>━</a:t>
            </a:r>
            <a:r>
              <a:rPr lang="ja-JP" altLang="en-US" sz="1950" dirty="0">
                <a:latin typeface="Times New Roman" pitchFamily="18" charset="0"/>
                <a:cs typeface="Times New Roman" pitchFamily="18" charset="0"/>
              </a:rPr>
              <a:t>）が割合では多くなるが、同居喫煙者の減少に伴って実数はいずれも減っている。「空気清浄機」（</a:t>
            </a:r>
            <a:r>
              <a:rPr lang="ja-JP" altLang="en-US" sz="1950" dirty="0">
                <a:solidFill>
                  <a:srgbClr val="00B0F0"/>
                </a:solidFill>
                <a:latin typeface="Times New Roman" pitchFamily="18" charset="0"/>
                <a:cs typeface="Times New Roman" pitchFamily="18" charset="0"/>
              </a:rPr>
              <a:t>━</a:t>
            </a:r>
            <a:r>
              <a:rPr lang="ja-JP" altLang="en-US" sz="1950" dirty="0">
                <a:latin typeface="Times New Roman" pitchFamily="18" charset="0"/>
                <a:cs typeface="Times New Roman" pitchFamily="18" charset="0"/>
              </a:rPr>
              <a:t>）を使っている家庭はほぼなくなっている。</a:t>
            </a:r>
            <a:endParaRPr lang="ja-JP" altLang="en-US" sz="1500" dirty="0">
              <a:latin typeface="Times New Roman" pitchFamily="18" charset="0"/>
              <a:cs typeface="Times New Roman" pitchFamily="18" charset="0"/>
            </a:endParaRPr>
          </a:p>
        </p:txBody>
      </p:sp>
      <p:sp>
        <p:nvSpPr>
          <p:cNvPr id="7171" name="Rectangle 12"/>
          <p:cNvSpPr>
            <a:spLocks noChangeArrowheads="1"/>
          </p:cNvSpPr>
          <p:nvPr/>
        </p:nvSpPr>
        <p:spPr bwMode="auto">
          <a:xfrm>
            <a:off x="2160984" y="336104"/>
            <a:ext cx="8479631" cy="694813"/>
          </a:xfrm>
          <a:prstGeom prst="rect">
            <a:avLst/>
          </a:prstGeom>
          <a:noFill/>
          <a:ln w="9525">
            <a:noFill/>
            <a:miter lim="800000"/>
            <a:headEnd/>
            <a:tailEnd/>
          </a:ln>
        </p:spPr>
        <p:txBody>
          <a:bodyPr lIns="96002" tIns="48002" rIns="96002" bIns="48002"/>
          <a:lstStyle/>
          <a:p>
            <a:pPr marL="640541" indent="-640541" defTabSz="959620">
              <a:spcBef>
                <a:spcPct val="20000"/>
              </a:spcBef>
              <a:buClr>
                <a:schemeClr val="tx1"/>
              </a:buClr>
            </a:pPr>
            <a:r>
              <a:rPr lang="ja-JP" altLang="en-US" sz="3900" dirty="0"/>
              <a:t>同居喫煙者の喫煙方法</a:t>
            </a:r>
            <a:r>
              <a:rPr lang="en-US" altLang="ja-JP" sz="3900" dirty="0"/>
              <a:t>/</a:t>
            </a:r>
            <a:r>
              <a:rPr lang="ja-JP" altLang="en-US" sz="3900" dirty="0"/>
              <a:t>場所</a:t>
            </a:r>
            <a:r>
              <a:rPr lang="ja-JP" altLang="en-US" sz="2100" dirty="0"/>
              <a:t>（複数回答）</a:t>
            </a:r>
          </a:p>
        </p:txBody>
      </p:sp>
      <p:pic>
        <p:nvPicPr>
          <p:cNvPr id="4" name="図 3">
            <a:extLst>
              <a:ext uri="{FF2B5EF4-FFF2-40B4-BE49-F238E27FC236}">
                <a16:creationId xmlns:a16="http://schemas.microsoft.com/office/drawing/2014/main" id="{7ECF884C-08CA-EF0F-4097-DB28E38B4158}"/>
              </a:ext>
            </a:extLst>
          </p:cNvPr>
          <p:cNvPicPr>
            <a:picLocks noChangeAspect="1"/>
          </p:cNvPicPr>
          <p:nvPr/>
        </p:nvPicPr>
        <p:blipFill>
          <a:blip r:embed="rId2"/>
          <a:stretch>
            <a:fillRect/>
          </a:stretch>
        </p:blipFill>
        <p:spPr>
          <a:xfrm>
            <a:off x="715136" y="849163"/>
            <a:ext cx="11371326" cy="763284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17"/>
          <p:cNvSpPr>
            <a:spLocks noGrp="1" noChangeArrowheads="1"/>
          </p:cNvSpPr>
          <p:nvPr>
            <p:ph idx="1"/>
          </p:nvPr>
        </p:nvSpPr>
        <p:spPr>
          <a:xfrm>
            <a:off x="460140" y="7894252"/>
            <a:ext cx="11881319" cy="1077915"/>
          </a:xfrm>
        </p:spPr>
        <p:txBody>
          <a:bodyPr/>
          <a:lstStyle/>
          <a:p>
            <a:pPr marL="0" indent="0" eaLnBrk="1" hangingPunct="1">
              <a:lnSpc>
                <a:spcPct val="90000"/>
              </a:lnSpc>
              <a:buClr>
                <a:schemeClr val="tx1"/>
              </a:buClr>
              <a:buNone/>
            </a:pPr>
            <a:r>
              <a:rPr lang="ja-JP" altLang="en-US" sz="1800" dirty="0">
                <a:latin typeface="Times New Roman" pitchFamily="18" charset="0"/>
                <a:cs typeface="Times New Roman" pitchFamily="18" charset="0"/>
              </a:rPr>
              <a:t>全体的に有知識率は増加しておりほとんどの項目で過去最高レベルとなっているが、「低体重児」「</a:t>
            </a:r>
            <a:r>
              <a:rPr lang="en-US" altLang="ja-JP" sz="1800" dirty="0">
                <a:latin typeface="Times New Roman" pitchFamily="18" charset="0"/>
                <a:cs typeface="Times New Roman" pitchFamily="18" charset="0"/>
              </a:rPr>
              <a:t>SIDS</a:t>
            </a:r>
            <a:r>
              <a:rPr lang="ja-JP" altLang="en-US" sz="1800" dirty="0">
                <a:latin typeface="Times New Roman" pitchFamily="18" charset="0"/>
                <a:cs typeface="Times New Roman" pitchFamily="18" charset="0"/>
              </a:rPr>
              <a:t>」の有知識率の増加が少ない。（以前この</a:t>
            </a:r>
            <a:r>
              <a:rPr lang="en-US" altLang="ja-JP" sz="1800" dirty="0">
                <a:latin typeface="Times New Roman" pitchFamily="18" charset="0"/>
                <a:cs typeface="Times New Roman" pitchFamily="18" charset="0"/>
              </a:rPr>
              <a:t>2</a:t>
            </a:r>
            <a:r>
              <a:rPr lang="ja-JP" altLang="en-US" sz="1800" dirty="0">
                <a:latin typeface="Times New Roman" pitchFamily="18" charset="0"/>
                <a:cs typeface="Times New Roman" pitchFamily="18" charset="0"/>
              </a:rPr>
              <a:t>項目のみ有意差がなかったと報告</a:t>
            </a:r>
            <a:r>
              <a:rPr lang="en-US" altLang="ja-JP" sz="1800" dirty="0">
                <a:latin typeface="Times New Roman" pitchFamily="18" charset="0"/>
                <a:cs typeface="Times New Roman" pitchFamily="18" charset="0"/>
              </a:rPr>
              <a:t>)</a:t>
            </a:r>
            <a:r>
              <a:rPr lang="ja-JP" altLang="en-US" sz="1800" dirty="0">
                <a:latin typeface="Times New Roman" pitchFamily="18" charset="0"/>
                <a:cs typeface="Times New Roman" pitchFamily="18" charset="0"/>
              </a:rPr>
              <a:t>　質問項目に</a:t>
            </a:r>
            <a:r>
              <a:rPr lang="en-US" altLang="ja-JP" sz="1800" dirty="0">
                <a:latin typeface="Times New Roman" pitchFamily="18" charset="0"/>
                <a:cs typeface="Times New Roman" pitchFamily="18" charset="0"/>
              </a:rPr>
              <a:t>ED</a:t>
            </a:r>
            <a:r>
              <a:rPr lang="ja-JP" altLang="en-US" sz="1800" dirty="0">
                <a:latin typeface="Times New Roman" pitchFamily="18" charset="0"/>
                <a:cs typeface="Times New Roman" pitchFamily="18" charset="0"/>
              </a:rPr>
              <a:t>を入れているのは、口コミによる同年代男性の禁煙啓発効果を狙っているからだが、調査当初の</a:t>
            </a:r>
            <a:r>
              <a:rPr lang="en-US" altLang="ja-JP" sz="1800" dirty="0">
                <a:latin typeface="Times New Roman" pitchFamily="18" charset="0"/>
                <a:cs typeface="Times New Roman" pitchFamily="18" charset="0"/>
              </a:rPr>
              <a:t>10%</a:t>
            </a:r>
            <a:r>
              <a:rPr lang="ja-JP" altLang="en-US" sz="1800" dirty="0">
                <a:latin typeface="Times New Roman" pitchFamily="18" charset="0"/>
                <a:cs typeface="Times New Roman" pitchFamily="18" charset="0"/>
              </a:rPr>
              <a:t>程度から</a:t>
            </a:r>
            <a:r>
              <a:rPr lang="en-US" altLang="ja-JP" sz="1800" dirty="0">
                <a:latin typeface="Times New Roman" pitchFamily="18" charset="0"/>
                <a:cs typeface="Times New Roman" pitchFamily="18" charset="0"/>
              </a:rPr>
              <a:t>60%</a:t>
            </a:r>
            <a:r>
              <a:rPr lang="ja-JP" altLang="en-US" sz="1800" dirty="0">
                <a:latin typeface="Times New Roman" pitchFamily="18" charset="0"/>
                <a:cs typeface="Times New Roman" pitchFamily="18" charset="0"/>
              </a:rPr>
              <a:t>へと大きく増えている。</a:t>
            </a:r>
            <a:r>
              <a:rPr lang="en-US" altLang="ja-JP" sz="1800" dirty="0">
                <a:latin typeface="Times New Roman" pitchFamily="18" charset="0"/>
                <a:cs typeface="Times New Roman" pitchFamily="18" charset="0"/>
              </a:rPr>
              <a:t>2018</a:t>
            </a:r>
            <a:r>
              <a:rPr lang="ja-JP" altLang="en-US" sz="1800" dirty="0">
                <a:latin typeface="Times New Roman" pitchFamily="18" charset="0"/>
                <a:cs typeface="Times New Roman" pitchFamily="18" charset="0"/>
              </a:rPr>
              <a:t>年途中から設問に加えた加熱式タバコの害については有知識率は増えているが、まだ</a:t>
            </a:r>
            <a:r>
              <a:rPr lang="en-US" altLang="ja-JP" sz="1800" dirty="0">
                <a:latin typeface="Times New Roman" pitchFamily="18" charset="0"/>
                <a:cs typeface="Times New Roman" pitchFamily="18" charset="0"/>
              </a:rPr>
              <a:t>10%</a:t>
            </a:r>
            <a:r>
              <a:rPr lang="ja-JP" altLang="en-US" sz="1800" dirty="0">
                <a:latin typeface="Times New Roman" pitchFamily="18" charset="0"/>
                <a:cs typeface="Times New Roman" pitchFamily="18" charset="0"/>
              </a:rPr>
              <a:t>弱は害がないと思っている。</a:t>
            </a:r>
          </a:p>
        </p:txBody>
      </p:sp>
      <p:sp>
        <p:nvSpPr>
          <p:cNvPr id="8195" name="Rectangle 29"/>
          <p:cNvSpPr>
            <a:spLocks noChangeArrowheads="1"/>
          </p:cNvSpPr>
          <p:nvPr/>
        </p:nvSpPr>
        <p:spPr bwMode="auto">
          <a:xfrm>
            <a:off x="1975230" y="408112"/>
            <a:ext cx="8961835" cy="694813"/>
          </a:xfrm>
          <a:prstGeom prst="rect">
            <a:avLst/>
          </a:prstGeom>
          <a:noFill/>
          <a:ln w="9525">
            <a:noFill/>
            <a:miter lim="800000"/>
            <a:headEnd/>
            <a:tailEnd/>
          </a:ln>
        </p:spPr>
        <p:txBody>
          <a:bodyPr lIns="96002" tIns="48002" rIns="96002" bIns="48002"/>
          <a:lstStyle/>
          <a:p>
            <a:pPr marL="640541" indent="-640541" defTabSz="959620">
              <a:spcBef>
                <a:spcPct val="20000"/>
              </a:spcBef>
              <a:buClr>
                <a:schemeClr val="tx1"/>
              </a:buClr>
            </a:pPr>
            <a:r>
              <a:rPr lang="ja-JP" altLang="en-US" sz="3600" dirty="0"/>
              <a:t>妊婦喫煙のリスクに関する有知識率の推移</a:t>
            </a:r>
          </a:p>
        </p:txBody>
      </p:sp>
      <p:pic>
        <p:nvPicPr>
          <p:cNvPr id="3" name="図 2">
            <a:extLst>
              <a:ext uri="{FF2B5EF4-FFF2-40B4-BE49-F238E27FC236}">
                <a16:creationId xmlns:a16="http://schemas.microsoft.com/office/drawing/2014/main" id="{888F58DB-44B4-C5C1-838E-FA6D2DBD01E4}"/>
              </a:ext>
            </a:extLst>
          </p:cNvPr>
          <p:cNvPicPr>
            <a:picLocks noChangeAspect="1"/>
          </p:cNvPicPr>
          <p:nvPr/>
        </p:nvPicPr>
        <p:blipFill>
          <a:blip r:embed="rId2"/>
          <a:stretch>
            <a:fillRect/>
          </a:stretch>
        </p:blipFill>
        <p:spPr>
          <a:xfrm>
            <a:off x="82359" y="1222224"/>
            <a:ext cx="12747576" cy="6552728"/>
          </a:xfrm>
          <a:prstGeom prst="rect">
            <a:avLst/>
          </a:prstGeom>
        </p:spPr>
      </p:pic>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9199</TotalTime>
  <Words>1094</Words>
  <Application>Microsoft Office PowerPoint</Application>
  <PresentationFormat>A3 297x420 mm</PresentationFormat>
  <Paragraphs>49</Paragraphs>
  <Slides>11</Slides>
  <Notes>1</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11</vt:i4>
      </vt:variant>
    </vt:vector>
  </HeadingPairs>
  <TitlesOfParts>
    <vt:vector size="18" baseType="lpstr">
      <vt:lpstr>ＭＳ Ｐゴシック</vt:lpstr>
      <vt:lpstr>Arial</vt:lpstr>
      <vt:lpstr>Calibri</vt:lpstr>
      <vt:lpstr>Tahoma</vt:lpstr>
      <vt:lpstr>Times New Roman</vt:lpstr>
      <vt:lpstr>Office テーマ</vt:lpstr>
      <vt:lpstr>Acrobat Document</vt:lpstr>
      <vt:lpstr>一般演題    洲本市における妊婦の喫煙問題の現状と対策(第１７報)      洲本市応急診療所（兵庫県・淡路島）　山岡雅顕</vt:lpstr>
      <vt:lpstr>ＣＯ Ｉ 開示 　 発表者名：　山岡雅顕</vt:lpstr>
      <vt:lpstr>目的と方法</vt:lpstr>
      <vt:lpstr>結果</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考察</vt:lpstr>
    </vt:vector>
  </TitlesOfParts>
  <Company>洲本市健康福祉部健康福祉総合センター</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洲本市における妊婦の喫煙問題の現状と対策(第1報)</dc:title>
  <dc:creator>山岡　雅顕</dc:creator>
  <cp:lastModifiedBy>雅顕 山岡</cp:lastModifiedBy>
  <cp:revision>483</cp:revision>
  <cp:lastPrinted>2024-11-14T00:32:55Z</cp:lastPrinted>
  <dcterms:created xsi:type="dcterms:W3CDTF">2000-06-01T02:04:38Z</dcterms:created>
  <dcterms:modified xsi:type="dcterms:W3CDTF">2026-08-15T11:17:51Z</dcterms:modified>
</cp:coreProperties>
</file>